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4" r:id="rId1"/>
    <p:sldMasterId id="2147486264" r:id="rId2"/>
    <p:sldMasterId id="2147486252" r:id="rId3"/>
  </p:sldMasterIdLst>
  <p:notesMasterIdLst>
    <p:notesMasterId r:id="rId9"/>
  </p:notesMasterIdLst>
  <p:handoutMasterIdLst>
    <p:handoutMasterId r:id="rId10"/>
  </p:handoutMasterIdLst>
  <p:sldIdLst>
    <p:sldId id="802" r:id="rId4"/>
    <p:sldId id="803" r:id="rId5"/>
    <p:sldId id="804" r:id="rId6"/>
    <p:sldId id="805" r:id="rId7"/>
    <p:sldId id="801" r:id="rId8"/>
  </p:sldIdLst>
  <p:sldSz cx="9144000" cy="6858000" type="screen4x3"/>
  <p:notesSz cx="6794500" cy="9906000"/>
  <p:defaultTextStyle>
    <a:defPPr>
      <a:defRPr lang="sv-S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6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6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6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6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6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16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16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16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16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7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nas Lindén" initials="J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D9F1"/>
    <a:srgbClr val="FBEB8D"/>
    <a:srgbClr val="FFC000"/>
    <a:srgbClr val="1F497D"/>
    <a:srgbClr val="F79646"/>
    <a:srgbClr val="EEB500"/>
    <a:srgbClr val="FEF9DE"/>
    <a:srgbClr val="2B5384"/>
    <a:srgbClr val="5D7430"/>
    <a:srgbClr val="A3B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llanmörkt format 2 - Dekorfär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6509" autoAdjust="0"/>
  </p:normalViewPr>
  <p:slideViewPr>
    <p:cSldViewPr snapToGrid="0">
      <p:cViewPr varScale="1">
        <p:scale>
          <a:sx n="132" d="100"/>
          <a:sy n="132" d="100"/>
        </p:scale>
        <p:origin x="3120" y="77"/>
      </p:cViewPr>
      <p:guideLst>
        <p:guide orient="horz" pos="672"/>
        <p:guide pos="2880"/>
      </p:guideLst>
    </p:cSldViewPr>
  </p:slideViewPr>
  <p:outlineViewPr>
    <p:cViewPr>
      <p:scale>
        <a:sx n="33" d="100"/>
        <a:sy n="33" d="100"/>
      </p:scale>
      <p:origin x="0" y="-1395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834"/>
    </p:cViewPr>
  </p:sorterViewPr>
  <p:notesViewPr>
    <p:cSldViewPr snapToGrid="0">
      <p:cViewPr>
        <p:scale>
          <a:sx n="80" d="100"/>
          <a:sy n="80" d="100"/>
        </p:scale>
        <p:origin x="-3162" y="744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024" cy="495855"/>
          </a:xfrm>
          <a:prstGeom prst="rect">
            <a:avLst/>
          </a:prstGeom>
        </p:spPr>
        <p:txBody>
          <a:bodyPr vert="horz" lIns="91778" tIns="45888" rIns="91778" bIns="45888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47890" y="0"/>
            <a:ext cx="2945024" cy="495855"/>
          </a:xfrm>
          <a:prstGeom prst="rect">
            <a:avLst/>
          </a:prstGeom>
        </p:spPr>
        <p:txBody>
          <a:bodyPr vert="horz" lIns="91778" tIns="45888" rIns="91778" bIns="45888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31FD447-A566-4629-BBCD-F24924D68FF0}" type="datetimeFigureOut">
              <a:rPr lang="sv-SE"/>
              <a:pPr>
                <a:defRPr/>
              </a:pPr>
              <a:t>2018-12-13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408562"/>
            <a:ext cx="2945024" cy="495854"/>
          </a:xfrm>
          <a:prstGeom prst="rect">
            <a:avLst/>
          </a:prstGeom>
        </p:spPr>
        <p:txBody>
          <a:bodyPr vert="horz" lIns="91778" tIns="45888" rIns="91778" bIns="45888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</p:spPr>
        <p:txBody>
          <a:bodyPr vert="horz" lIns="91778" tIns="45888" rIns="91778" bIns="45888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837317E-0DF5-4F25-848C-73B902D31BE7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438" cy="494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74" tIns="46238" rIns="92474" bIns="46238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063" y="0"/>
            <a:ext cx="2943437" cy="494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74" tIns="46238" rIns="92474" bIns="46238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2950"/>
            <a:ext cx="4956175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626" y="4706658"/>
            <a:ext cx="4979248" cy="4456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74" tIns="46238" rIns="92474" bIns="462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noProof="0"/>
              <a:t>Klicka här för att ändra format på bakgrundstexten</a:t>
            </a:r>
          </a:p>
          <a:p>
            <a:pPr lvl="1"/>
            <a:r>
              <a:rPr lang="sv-SE" noProof="0"/>
              <a:t>Nivå två</a:t>
            </a:r>
          </a:p>
          <a:p>
            <a:pPr lvl="2"/>
            <a:r>
              <a:rPr lang="sv-SE" noProof="0"/>
              <a:t>Nivå tre</a:t>
            </a:r>
          </a:p>
          <a:p>
            <a:pPr lvl="3"/>
            <a:r>
              <a:rPr lang="sv-SE" noProof="0"/>
              <a:t>Nivå fyra</a:t>
            </a:r>
          </a:p>
          <a:p>
            <a:pPr lvl="4"/>
            <a:r>
              <a:rPr lang="sv-SE" noProof="0"/>
              <a:t>Nivå fem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1730"/>
            <a:ext cx="2943438" cy="494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74" tIns="46238" rIns="92474" bIns="46238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063" y="9411730"/>
            <a:ext cx="2943437" cy="494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74" tIns="46238" rIns="92474" bIns="4623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D8CA9F0-3857-4295-BFA4-4943812E2FFA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6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 dirty="0">
              <a:solidFill>
                <a:schemeClr val="tx2"/>
              </a:solidFill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8CA9F0-3857-4295-BFA4-4943812E2FFA}" type="slidenum">
              <a:rPr lang="sv-SE" smtClean="0"/>
              <a:pPr>
                <a:defRPr/>
              </a:pPr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32047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 dirty="0">
              <a:solidFill>
                <a:schemeClr val="tx2"/>
              </a:solidFill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8CA9F0-3857-4295-BFA4-4943812E2FFA}" type="slidenum">
              <a:rPr lang="sv-SE" smtClean="0"/>
              <a:pPr>
                <a:defRPr/>
              </a:pPr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903206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 dirty="0">
              <a:solidFill>
                <a:schemeClr val="tx2"/>
              </a:solidFill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8CA9F0-3857-4295-BFA4-4943812E2FFA}" type="slidenum">
              <a:rPr lang="sv-SE" smtClean="0"/>
              <a:pPr>
                <a:defRPr/>
              </a:pPr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925481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 dirty="0">
              <a:solidFill>
                <a:schemeClr val="tx2"/>
              </a:solidFill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8CA9F0-3857-4295-BFA4-4943812E2FFA}" type="slidenum">
              <a:rPr lang="sv-SE" smtClean="0"/>
              <a:pPr>
                <a:defRPr/>
              </a:pPr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32257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/>
              <a:t>Klicka här för att ändra format på underrubrik i bakgrunden</a:t>
            </a:r>
          </a:p>
        </p:txBody>
      </p:sp>
      <p:sp>
        <p:nvSpPr>
          <p:cNvPr id="4" name="Platshållare för sidfot 4"/>
          <p:cNvSpPr>
            <a:spLocks noGrp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E6A968FA-3980-43E1-BFC5-BB4573B0301B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DEF72016-803E-4AF4-88F1-9B3D88F5248C}" type="datetimeFigureOut">
              <a:rPr lang="sv-SE"/>
              <a:pPr>
                <a:defRPr/>
              </a:pPr>
              <a:t>2018-12-13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1AEC73F6-4C85-4EAA-AD75-15A048620541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sidfot 4"/>
          <p:cNvSpPr>
            <a:spLocks noGrp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E6A968FA-3980-43E1-BFC5-BB4573B0301B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79B72CAC-2344-4520-B1D5-97AE9C89A268}" type="datetimeFigureOut">
              <a:rPr lang="sv-SE"/>
              <a:pPr>
                <a:defRPr/>
              </a:pPr>
              <a:t>2018-12-13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EE2D4A0A-9AC8-40F9-9EF3-40E7D6F2BAA4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0E63A243-8DE5-47E2-89F7-B1066E1B857F}" type="datetimeFigureOut">
              <a:rPr lang="sv-SE"/>
              <a:pPr>
                <a:defRPr/>
              </a:pPr>
              <a:t>2018-12-13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1DBDB97A-189E-4401-92EB-8562B787B953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80C6FC75-706C-49C2-8B54-CFD132C8631A}" type="datetimeFigureOut">
              <a:rPr lang="sv-SE"/>
              <a:pPr>
                <a:defRPr/>
              </a:pPr>
              <a:t>2018-12-13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8AE4C1AF-8B30-48EF-AFA9-8EF7FB5C20AA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729EBDBE-9192-461A-8B40-2EBF5908153C}" type="datetimeFigureOut">
              <a:rPr lang="sv-SE"/>
              <a:pPr>
                <a:defRPr/>
              </a:pPr>
              <a:t>2018-12-13</a:t>
            </a:fld>
            <a:endParaRPr lang="sv-SE"/>
          </a:p>
        </p:txBody>
      </p:sp>
      <p:sp>
        <p:nvSpPr>
          <p:cNvPr id="8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9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F97BE56E-4ACE-4391-8071-7C7C493B8594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AD84A6BD-F0FB-410F-8387-1A8A593D3C34}" type="datetimeFigureOut">
              <a:rPr lang="sv-SE"/>
              <a:pPr>
                <a:defRPr/>
              </a:pPr>
              <a:t>2018-12-13</a:t>
            </a:fld>
            <a:endParaRPr lang="sv-SE"/>
          </a:p>
        </p:txBody>
      </p:sp>
      <p:sp>
        <p:nvSpPr>
          <p:cNvPr id="4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5BF2F78C-1B66-4989-ADFE-5464BE4FF65B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00EBE5F4-45C5-4508-A10B-9A761643480A}" type="datetimeFigureOut">
              <a:rPr lang="sv-SE"/>
              <a:pPr>
                <a:defRPr/>
              </a:pPr>
              <a:t>2018-12-13</a:t>
            </a:fld>
            <a:endParaRPr lang="sv-SE"/>
          </a:p>
        </p:txBody>
      </p:sp>
      <p:sp>
        <p:nvSpPr>
          <p:cNvPr id="3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4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0B537C43-5AC3-4893-AD41-7591852E6A89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115F7231-FDA6-4245-B4B5-DFECE19469C0}" type="datetimeFigureOut">
              <a:rPr lang="sv-SE"/>
              <a:pPr>
                <a:defRPr/>
              </a:pPr>
              <a:t>2018-12-13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B7DAE669-817F-481F-802A-29C7A1470524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0000" y="900000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79B72CAC-2344-4520-B1D5-97AE9C89A268}" type="datetimeFigureOut">
              <a:rPr lang="sv-SE"/>
              <a:pPr>
                <a:defRPr/>
              </a:pPr>
              <a:t>2018-12-13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EE2D4A0A-9AC8-40F9-9EF3-40E7D6F2BAA4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4E0F8431-032B-4489-A467-0D33A68C70E8}" type="datetimeFigureOut">
              <a:rPr lang="sv-SE"/>
              <a:pPr>
                <a:defRPr/>
              </a:pPr>
              <a:t>2018-12-13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2418BB97-0C28-4E45-BDAE-0F15ECB5DBA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FA8A2FC7-BB90-4F02-B885-D18E4F141921}" type="datetimeFigureOut">
              <a:rPr lang="sv-SE"/>
              <a:pPr>
                <a:defRPr/>
              </a:pPr>
              <a:t>2018-12-13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A87C248C-0251-4915-A2D9-6701CF9B27F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DEF72016-803E-4AF4-88F1-9B3D88F5248C}" type="datetimeFigureOut">
              <a:rPr lang="sv-SE"/>
              <a:pPr>
                <a:defRPr/>
              </a:pPr>
              <a:t>2018-12-13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1AEC73F6-4C85-4EAA-AD75-15A048620541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34A461-1BE5-407C-939A-7159520BEFA1}" type="datetimeFigureOut">
              <a:rPr lang="sv-SE" smtClean="0"/>
              <a:pPr/>
              <a:t>2018-12-13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60FDCE-AC4C-4E16-9967-301125B94DB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34A461-1BE5-407C-939A-7159520BEFA1}" type="datetimeFigureOut">
              <a:rPr lang="sv-SE" smtClean="0"/>
              <a:pPr/>
              <a:t>2018-12-13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60FDCE-AC4C-4E16-9967-301125B94DB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34A461-1BE5-407C-939A-7159520BEFA1}" type="datetimeFigureOut">
              <a:rPr lang="sv-SE" smtClean="0"/>
              <a:pPr/>
              <a:t>2018-12-13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60FDCE-AC4C-4E16-9967-301125B94DB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34A461-1BE5-407C-939A-7159520BEFA1}" type="datetimeFigureOut">
              <a:rPr lang="sv-SE" smtClean="0"/>
              <a:pPr/>
              <a:t>2018-12-13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60FDCE-AC4C-4E16-9967-301125B94DB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34A461-1BE5-407C-939A-7159520BEFA1}" type="datetimeFigureOut">
              <a:rPr lang="sv-SE" smtClean="0"/>
              <a:pPr/>
              <a:t>2018-12-13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60FDCE-AC4C-4E16-9967-301125B94DB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34A461-1BE5-407C-939A-7159520BEFA1}" type="datetimeFigureOut">
              <a:rPr lang="sv-SE" smtClean="0"/>
              <a:pPr/>
              <a:t>2018-12-13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60FDCE-AC4C-4E16-9967-301125B94DB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0E63A243-8DE5-47E2-89F7-B1066E1B857F}" type="datetimeFigureOut">
              <a:rPr lang="sv-SE"/>
              <a:pPr>
                <a:defRPr/>
              </a:pPr>
              <a:t>2018-12-13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1DBDB97A-189E-4401-92EB-8562B787B953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34A461-1BE5-407C-939A-7159520BEFA1}" type="datetimeFigureOut">
              <a:rPr lang="sv-SE" smtClean="0"/>
              <a:pPr/>
              <a:t>2018-12-13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60FDCE-AC4C-4E16-9967-301125B94DB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34A461-1BE5-407C-939A-7159520BEFA1}" type="datetimeFigureOut">
              <a:rPr lang="sv-SE" smtClean="0"/>
              <a:pPr/>
              <a:t>2018-12-13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60FDCE-AC4C-4E16-9967-301125B94DB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34A461-1BE5-407C-939A-7159520BEFA1}" type="datetimeFigureOut">
              <a:rPr lang="sv-SE" smtClean="0"/>
              <a:pPr/>
              <a:t>2018-12-13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60FDCE-AC4C-4E16-9967-301125B94DB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34A461-1BE5-407C-939A-7159520BEFA1}" type="datetimeFigureOut">
              <a:rPr lang="sv-SE" smtClean="0"/>
              <a:pPr/>
              <a:t>2018-12-13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60FDCE-AC4C-4E16-9967-301125B94DB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434A461-1BE5-407C-939A-7159520BEFA1}" type="datetimeFigureOut">
              <a:rPr lang="sv-SE" smtClean="0"/>
              <a:pPr/>
              <a:t>2018-12-13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60FDCE-AC4C-4E16-9967-301125B94DB3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0000" y="900000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2132857"/>
            <a:ext cx="4038600" cy="3816424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0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2132857"/>
            <a:ext cx="4038600" cy="3816424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0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80C6FC75-706C-49C2-8B54-CFD132C8631A}" type="datetimeFigureOut">
              <a:rPr lang="sv-SE"/>
              <a:pPr>
                <a:defRPr/>
              </a:pPr>
              <a:t>2018-12-13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8AE4C1AF-8B30-48EF-AFA9-8EF7FB5C20AA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0000" y="900000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 b="1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AD84A6BD-F0FB-410F-8387-1A8A593D3C34}" type="datetimeFigureOut">
              <a:rPr lang="sv-SE"/>
              <a:pPr>
                <a:defRPr/>
              </a:pPr>
              <a:t>2018-12-13</a:t>
            </a:fld>
            <a:endParaRPr lang="sv-SE"/>
          </a:p>
        </p:txBody>
      </p:sp>
      <p:sp>
        <p:nvSpPr>
          <p:cNvPr id="4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5BF2F78C-1B66-4989-ADFE-5464BE4FF65B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00EBE5F4-45C5-4508-A10B-9A761643480A}" type="datetimeFigureOut">
              <a:rPr lang="sv-SE"/>
              <a:pPr>
                <a:defRPr/>
              </a:pPr>
              <a:t>2018-12-13</a:t>
            </a:fld>
            <a:endParaRPr lang="sv-SE"/>
          </a:p>
        </p:txBody>
      </p:sp>
      <p:sp>
        <p:nvSpPr>
          <p:cNvPr id="3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4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0B537C43-5AC3-4893-AD41-7591852E6A89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115F7231-FDA6-4245-B4B5-DFECE19469C0}" type="datetimeFigureOut">
              <a:rPr lang="sv-SE"/>
              <a:pPr>
                <a:defRPr/>
              </a:pPr>
              <a:t>2018-12-13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B7DAE669-817F-481F-802A-29C7A1470524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4E0F8431-032B-4489-A467-0D33A68C70E8}" type="datetimeFigureOut">
              <a:rPr lang="sv-SE"/>
              <a:pPr>
                <a:defRPr/>
              </a:pPr>
              <a:t>2018-12-13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2418BB97-0C28-4E45-BDAE-0F15ECB5DBA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FA8A2FC7-BB90-4F02-B885-D18E4F141921}" type="datetimeFigureOut">
              <a:rPr lang="sv-SE"/>
              <a:pPr>
                <a:defRPr/>
              </a:pPr>
              <a:t>2018-12-13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A87C248C-0251-4915-A2D9-6701CF9B27F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14" descr="C:\Documents and Settings\cedin\Desktop\Åsas PPT\Loggor\Giffar\EU_flagga.gif"/>
          <p:cNvPicPr>
            <a:picLocks noChangeAspect="1" noChangeArrowheads="1"/>
          </p:cNvPicPr>
          <p:nvPr userDrawn="1"/>
        </p:nvPicPr>
        <p:blipFill>
          <a:blip r:embed="rId13" cstate="print"/>
          <a:stretch>
            <a:fillRect/>
          </a:stretch>
        </p:blipFill>
        <p:spPr bwMode="auto">
          <a:xfrm>
            <a:off x="7164600" y="6165304"/>
            <a:ext cx="671252" cy="625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G:\Liljeholmen\avd_gem\Kommunikation (Torsten)\_Logotyper\ESF-rådet\Svensk\PNG\Sv_ESF-radet_staende.png"/>
          <p:cNvPicPr>
            <a:picLocks noChangeAspect="1" noChangeArrowheads="1"/>
          </p:cNvPicPr>
          <p:nvPr userDrawn="1"/>
        </p:nvPicPr>
        <p:blipFill>
          <a:blip r:embed="rId14" cstate="print"/>
          <a:stretch>
            <a:fillRect/>
          </a:stretch>
        </p:blipFill>
        <p:spPr bwMode="auto">
          <a:xfrm>
            <a:off x="7884368" y="6174008"/>
            <a:ext cx="1152128" cy="449508"/>
          </a:xfrm>
          <a:prstGeom prst="rect">
            <a:avLst/>
          </a:prstGeom>
          <a:noFill/>
        </p:spPr>
      </p:pic>
      <p:pic>
        <p:nvPicPr>
          <p:cNvPr id="5" name="Picture 2" descr="C:\Users\cedin\Desktop\_Verksamhet\Framtid\Vattenfärg\Röd\png\vattenfärg-röd-rotation-ppt.png"/>
          <p:cNvPicPr>
            <a:picLocks noChangeAspect="1" noChangeArrowheads="1"/>
          </p:cNvPicPr>
          <p:nvPr userDrawn="1"/>
        </p:nvPicPr>
        <p:blipFill>
          <a:blip r:embed="rId15" cstate="print"/>
          <a:srcRect r="40165" b="52200"/>
          <a:stretch>
            <a:fillRect/>
          </a:stretch>
        </p:blipFill>
        <p:spPr bwMode="auto">
          <a:xfrm flipH="1">
            <a:off x="0" y="5013176"/>
            <a:ext cx="4932040" cy="1844824"/>
          </a:xfrm>
          <a:prstGeom prst="rect">
            <a:avLst/>
          </a:prstGeom>
          <a:noFill/>
        </p:spPr>
      </p:pic>
      <p:pic>
        <p:nvPicPr>
          <p:cNvPr id="2" name="Picture 2" descr="C:\Users\cedin\Desktop\_Verksamhet\Framtid\Vattenfärg\Röd\png\vattenfärg-röd-tonad-140203.png"/>
          <p:cNvPicPr>
            <a:picLocks noChangeAspect="1" noChangeArrowheads="1"/>
          </p:cNvPicPr>
          <p:nvPr userDrawn="1"/>
        </p:nvPicPr>
        <p:blipFill>
          <a:blip r:embed="rId16" cstate="print"/>
          <a:srcRect t="56635" r="6404"/>
          <a:stretch>
            <a:fillRect/>
          </a:stretch>
        </p:blipFill>
        <p:spPr bwMode="auto">
          <a:xfrm>
            <a:off x="3347864" y="0"/>
            <a:ext cx="5796136" cy="95828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241" r:id="rId1"/>
    <p:sldLayoutId id="2147486242" r:id="rId2"/>
    <p:sldLayoutId id="2147486243" r:id="rId3"/>
    <p:sldLayoutId id="2147486244" r:id="rId4"/>
    <p:sldLayoutId id="2147486246" r:id="rId5"/>
    <p:sldLayoutId id="2147486247" r:id="rId6"/>
    <p:sldLayoutId id="2147486248" r:id="rId7"/>
    <p:sldLayoutId id="2147486249" r:id="rId8"/>
    <p:sldLayoutId id="2147486250" r:id="rId9"/>
    <p:sldLayoutId id="2147486251" r:id="rId10"/>
    <p:sldLayoutId id="214748624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14" descr="C:\Documents and Settings\cedin\Desktop\Åsas PPT\Loggor\Giffar\EU_flagga.gif"/>
          <p:cNvPicPr>
            <a:picLocks noChangeAspect="1" noChangeArrowheads="1"/>
          </p:cNvPicPr>
          <p:nvPr userDrawn="1"/>
        </p:nvPicPr>
        <p:blipFill>
          <a:blip r:embed="rId14" cstate="print"/>
          <a:stretch>
            <a:fillRect/>
          </a:stretch>
        </p:blipFill>
        <p:spPr bwMode="auto">
          <a:xfrm>
            <a:off x="7164600" y="6165304"/>
            <a:ext cx="671252" cy="625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G:\Liljeholmen\avd_gem\Kommunikation (Torsten)\_Logotyper\ESF-rådet\Svensk\PNG\Sv_ESF-radet_staende.png"/>
          <p:cNvPicPr>
            <a:picLocks noChangeAspect="1" noChangeArrowheads="1"/>
          </p:cNvPicPr>
          <p:nvPr userDrawn="1"/>
        </p:nvPicPr>
        <p:blipFill>
          <a:blip r:embed="rId15" cstate="print"/>
          <a:stretch>
            <a:fillRect/>
          </a:stretch>
        </p:blipFill>
        <p:spPr bwMode="auto">
          <a:xfrm>
            <a:off x="7884368" y="6174008"/>
            <a:ext cx="1152128" cy="449508"/>
          </a:xfrm>
          <a:prstGeom prst="rect">
            <a:avLst/>
          </a:prstGeom>
          <a:noFill/>
        </p:spPr>
      </p:pic>
      <p:pic>
        <p:nvPicPr>
          <p:cNvPr id="5" name="Picture 2" descr="C:\Users\cedin\Desktop\_Verksamhet\Framtid\Vattenfärg\Röd\png\vattenfärg-röd-rotation-ppt.png"/>
          <p:cNvPicPr>
            <a:picLocks noChangeAspect="1" noChangeArrowheads="1"/>
          </p:cNvPicPr>
          <p:nvPr userDrawn="1"/>
        </p:nvPicPr>
        <p:blipFill>
          <a:blip r:embed="rId16" cstate="print"/>
          <a:srcRect r="40165" b="52200"/>
          <a:stretch>
            <a:fillRect/>
          </a:stretch>
        </p:blipFill>
        <p:spPr bwMode="auto">
          <a:xfrm flipH="1">
            <a:off x="0" y="5013176"/>
            <a:ext cx="4932040" cy="1844824"/>
          </a:xfrm>
          <a:prstGeom prst="rect">
            <a:avLst/>
          </a:prstGeom>
          <a:noFill/>
        </p:spPr>
      </p:pic>
      <p:pic>
        <p:nvPicPr>
          <p:cNvPr id="2" name="Picture 2" descr="C:\Users\cedin\Desktop\_Verksamhet\Framtid\Vattenfärg\Röd\png\vattenfärg-röd-tonad-140203.png"/>
          <p:cNvPicPr>
            <a:picLocks noChangeAspect="1" noChangeArrowheads="1"/>
          </p:cNvPicPr>
          <p:nvPr userDrawn="1"/>
        </p:nvPicPr>
        <p:blipFill>
          <a:blip r:embed="rId17" cstate="print"/>
          <a:srcRect t="56635" r="6404"/>
          <a:stretch>
            <a:fillRect/>
          </a:stretch>
        </p:blipFill>
        <p:spPr bwMode="auto">
          <a:xfrm>
            <a:off x="3347864" y="0"/>
            <a:ext cx="5796136" cy="95828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265" r:id="rId1"/>
    <p:sldLayoutId id="2147486266" r:id="rId2"/>
    <p:sldLayoutId id="2147486267" r:id="rId3"/>
    <p:sldLayoutId id="2147486268" r:id="rId4"/>
    <p:sldLayoutId id="2147486269" r:id="rId5"/>
    <p:sldLayoutId id="2147486270" r:id="rId6"/>
    <p:sldLayoutId id="2147486271" r:id="rId7"/>
    <p:sldLayoutId id="2147486272" r:id="rId8"/>
    <p:sldLayoutId id="2147486273" r:id="rId9"/>
    <p:sldLayoutId id="2147486274" r:id="rId10"/>
    <p:sldLayoutId id="2147486275" r:id="rId11"/>
    <p:sldLayoutId id="214748627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253" r:id="rId1"/>
    <p:sldLayoutId id="2147486254" r:id="rId2"/>
    <p:sldLayoutId id="2147486255" r:id="rId3"/>
    <p:sldLayoutId id="2147486256" r:id="rId4"/>
    <p:sldLayoutId id="2147486257" r:id="rId5"/>
    <p:sldLayoutId id="2147486258" r:id="rId6"/>
    <p:sldLayoutId id="2147486259" r:id="rId7"/>
    <p:sldLayoutId id="2147486260" r:id="rId8"/>
    <p:sldLayoutId id="2147486261" r:id="rId9"/>
    <p:sldLayoutId id="2147486262" r:id="rId10"/>
    <p:sldLayoutId id="21474862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mailto:maud.willardsson.engstrom@socialresurs.goteborg.s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mailto:fredrik.schiren@svenskakyrkan.s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mailto:karin.timmostlund@sverigesstadsmissioner.s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mailto:daniel.aman@raddningsmissionen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mikael.ohrner@esf.se" TargetMode="External"/><Relationship Id="rId2" Type="http://schemas.openxmlformats.org/officeDocument/2006/relationships/hyperlink" Target="mailto:johan.nordqvist@esf.s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/>
          <p:cNvSpPr/>
          <p:nvPr/>
        </p:nvSpPr>
        <p:spPr>
          <a:xfrm>
            <a:off x="5370990" y="4607511"/>
            <a:ext cx="3773010" cy="22504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4" t="-2389" r="47561" b="61121"/>
          <a:stretch/>
        </p:blipFill>
        <p:spPr>
          <a:xfrm flipH="1" flipV="1">
            <a:off x="0" y="0"/>
            <a:ext cx="9144000" cy="6783623"/>
          </a:xfrm>
          <a:prstGeom prst="rect">
            <a:avLst/>
          </a:prstGeom>
        </p:spPr>
      </p:pic>
      <p:pic>
        <p:nvPicPr>
          <p:cNvPr id="5" name="Bildobjekt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40" t="1839" r="50323" b="71324"/>
          <a:stretch/>
        </p:blipFill>
        <p:spPr>
          <a:xfrm>
            <a:off x="0" y="3035708"/>
            <a:ext cx="9144000" cy="3816000"/>
          </a:xfrm>
          <a:prstGeom prst="rect">
            <a:avLst/>
          </a:prstGeom>
        </p:spPr>
      </p:pic>
      <p:sp>
        <p:nvSpPr>
          <p:cNvPr id="13" name="Rubrik 1"/>
          <p:cNvSpPr txBox="1">
            <a:spLocks/>
          </p:cNvSpPr>
          <p:nvPr/>
        </p:nvSpPr>
        <p:spPr>
          <a:xfrm>
            <a:off x="1340426" y="1278082"/>
            <a:ext cx="6847609" cy="4206924"/>
          </a:xfrm>
          <a:prstGeom prst="rect">
            <a:avLst/>
          </a:prstGeom>
        </p:spPr>
        <p:txBody>
          <a:bodyPr/>
          <a:lstStyle/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sv-SE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Projekt Bättre hälsa II</a:t>
            </a:r>
          </a:p>
          <a:p>
            <a:pPr marL="285750" marR="0" lvl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sv-SE" dirty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defRPr/>
            </a:pPr>
            <a:r>
              <a:rPr kumimoji="0" lang="sv-SE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200 kvinnor och 60 män erbjuds </a:t>
            </a:r>
          </a:p>
          <a:p>
            <a:pPr lvl="0">
              <a:defRPr/>
            </a:pPr>
            <a:r>
              <a:rPr kumimoji="0" lang="sv-SE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förebyggande hälsoinformation i </a:t>
            </a:r>
          </a:p>
          <a:p>
            <a:pPr lvl="0">
              <a:defRPr/>
            </a:pPr>
            <a:r>
              <a:rPr lang="sv-SE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Göteborg och Stockholm</a:t>
            </a:r>
            <a:endParaRPr kumimoji="0" lang="sv-SE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defRPr/>
            </a:pPr>
            <a:endParaRPr lang="sv-SE" dirty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defRPr/>
            </a:pPr>
            <a:r>
              <a:rPr kumimoji="0" lang="sv-SE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Projektägare: Göteborgs stad</a:t>
            </a:r>
            <a:endParaRPr lang="sv-SE" dirty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defRPr/>
            </a:pPr>
            <a:endParaRPr kumimoji="0" lang="sv-SE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defRPr/>
            </a:pPr>
            <a:r>
              <a:rPr lang="sv-SE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K</a:t>
            </a:r>
            <a:r>
              <a:rPr kumimoji="0" lang="sv-SE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ontaktperson</a:t>
            </a:r>
            <a:r>
              <a:rPr lang="sv-SE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: </a:t>
            </a:r>
            <a:r>
              <a:rPr kumimoji="0" lang="sv-SE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  <a:hlinkClick r:id="rId4"/>
              </a:rPr>
              <a:t>maud.willardsson.engstrom@socialresurs.goteborg.se</a:t>
            </a:r>
            <a:endParaRPr kumimoji="0" lang="sv-SE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285750" marR="0" lvl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sv-SE" sz="1600" dirty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4" name="Picture 14" descr="C:\Documents and Settings\cedin\Desktop\Åsas PPT\Loggor\Giffar\EU_flagga.gif"/>
          <p:cNvPicPr>
            <a:picLocks noChangeAspect="1" noChangeArrowheads="1"/>
          </p:cNvPicPr>
          <p:nvPr/>
        </p:nvPicPr>
        <p:blipFill>
          <a:blip r:embed="rId5" cstate="print"/>
          <a:srcRect t="-2381" b="12221"/>
          <a:stretch>
            <a:fillRect/>
          </a:stretch>
        </p:blipFill>
        <p:spPr bwMode="auto">
          <a:xfrm>
            <a:off x="6660232" y="5805264"/>
            <a:ext cx="924116" cy="75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Bildobjekt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182" y="5139731"/>
            <a:ext cx="1487592" cy="21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391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/>
          <p:cNvSpPr/>
          <p:nvPr/>
        </p:nvSpPr>
        <p:spPr>
          <a:xfrm>
            <a:off x="5370990" y="4607511"/>
            <a:ext cx="3773010" cy="22504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4" t="-2389" r="47561" b="61121"/>
          <a:stretch/>
        </p:blipFill>
        <p:spPr>
          <a:xfrm flipH="1" flipV="1">
            <a:off x="0" y="0"/>
            <a:ext cx="9144000" cy="6783623"/>
          </a:xfrm>
          <a:prstGeom prst="rect">
            <a:avLst/>
          </a:prstGeom>
        </p:spPr>
      </p:pic>
      <p:pic>
        <p:nvPicPr>
          <p:cNvPr id="5" name="Bildobjekt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40" t="1839" r="50323" b="71324"/>
          <a:stretch/>
        </p:blipFill>
        <p:spPr>
          <a:xfrm>
            <a:off x="0" y="3035708"/>
            <a:ext cx="9144000" cy="3816000"/>
          </a:xfrm>
          <a:prstGeom prst="rect">
            <a:avLst/>
          </a:prstGeom>
        </p:spPr>
      </p:pic>
      <p:sp>
        <p:nvSpPr>
          <p:cNvPr id="13" name="Rubrik 1"/>
          <p:cNvSpPr txBox="1">
            <a:spLocks/>
          </p:cNvSpPr>
          <p:nvPr/>
        </p:nvSpPr>
        <p:spPr>
          <a:xfrm>
            <a:off x="1340426" y="1278082"/>
            <a:ext cx="6847609" cy="4206924"/>
          </a:xfrm>
          <a:prstGeom prst="rect">
            <a:avLst/>
          </a:prstGeom>
        </p:spPr>
        <p:txBody>
          <a:bodyPr/>
          <a:lstStyle/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sv-SE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Projekt Digniti2020</a:t>
            </a:r>
          </a:p>
          <a:p>
            <a:pPr marL="285750" marR="0" lvl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sv-SE" dirty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defRPr/>
            </a:pPr>
            <a:r>
              <a:rPr kumimoji="0" lang="sv-SE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50 kvinnor och 50 män erbjuds s</a:t>
            </a:r>
            <a:r>
              <a:rPr lang="sv-SE" dirty="0" err="1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amhällsorientering</a:t>
            </a:r>
            <a:r>
              <a:rPr lang="sv-SE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 och förebyggande hälsoinformation i Västerås, Visby, Karlstad, Stockholm och ev. även Växjö, Luleå, Härnösand och Lund</a:t>
            </a:r>
          </a:p>
          <a:p>
            <a:pPr lvl="0">
              <a:defRPr/>
            </a:pPr>
            <a:endParaRPr lang="sv-SE" dirty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defRPr/>
            </a:pPr>
            <a:r>
              <a:rPr lang="sv-SE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Projektägare: Västerås stift</a:t>
            </a:r>
          </a:p>
          <a:p>
            <a:pPr lvl="0">
              <a:defRPr/>
            </a:pPr>
            <a:endParaRPr lang="sv-SE" dirty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>
              <a:defRPr/>
            </a:pPr>
            <a:r>
              <a:rPr lang="sv-SE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K</a:t>
            </a:r>
            <a:r>
              <a:rPr kumimoji="0" lang="sv-SE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ontaktperson</a:t>
            </a:r>
            <a:r>
              <a:rPr lang="sv-SE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: </a:t>
            </a:r>
            <a:r>
              <a:rPr lang="sv-SE" dirty="0">
                <a:solidFill>
                  <a:schemeClr val="tx2"/>
                </a:solidFill>
                <a:latin typeface="Arial" pitchFamily="34" charset="0"/>
                <a:cs typeface="Arial" pitchFamily="34" charset="0"/>
                <a:hlinkClick r:id="rId4"/>
              </a:rPr>
              <a:t>fredrik.schiren@svenskakyrkan.se</a:t>
            </a:r>
            <a:endParaRPr lang="sv-SE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>
              <a:defRPr/>
            </a:pPr>
            <a:endParaRPr kumimoji="0" lang="sv-SE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285750" marR="0" lvl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sv-SE" sz="1600" dirty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4" name="Picture 14" descr="C:\Documents and Settings\cedin\Desktop\Åsas PPT\Loggor\Giffar\EU_flagga.gif"/>
          <p:cNvPicPr>
            <a:picLocks noChangeAspect="1" noChangeArrowheads="1"/>
          </p:cNvPicPr>
          <p:nvPr/>
        </p:nvPicPr>
        <p:blipFill>
          <a:blip r:embed="rId5" cstate="print"/>
          <a:srcRect t="-2381" b="12221"/>
          <a:stretch>
            <a:fillRect/>
          </a:stretch>
        </p:blipFill>
        <p:spPr bwMode="auto">
          <a:xfrm>
            <a:off x="6660232" y="5805264"/>
            <a:ext cx="924116" cy="75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Bildobjekt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182" y="5139731"/>
            <a:ext cx="1487592" cy="21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663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/>
          <p:cNvSpPr/>
          <p:nvPr/>
        </p:nvSpPr>
        <p:spPr>
          <a:xfrm>
            <a:off x="5370990" y="4607511"/>
            <a:ext cx="3773010" cy="22504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4" t="-2389" r="47561" b="61121"/>
          <a:stretch/>
        </p:blipFill>
        <p:spPr>
          <a:xfrm flipH="1" flipV="1">
            <a:off x="0" y="0"/>
            <a:ext cx="9144000" cy="6783623"/>
          </a:xfrm>
          <a:prstGeom prst="rect">
            <a:avLst/>
          </a:prstGeom>
        </p:spPr>
      </p:pic>
      <p:pic>
        <p:nvPicPr>
          <p:cNvPr id="5" name="Bildobjekt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40" t="1839" r="50323" b="71324"/>
          <a:stretch/>
        </p:blipFill>
        <p:spPr>
          <a:xfrm>
            <a:off x="0" y="3035708"/>
            <a:ext cx="9144000" cy="3816000"/>
          </a:xfrm>
          <a:prstGeom prst="rect">
            <a:avLst/>
          </a:prstGeom>
        </p:spPr>
      </p:pic>
      <p:sp>
        <p:nvSpPr>
          <p:cNvPr id="13" name="Rubrik 1"/>
          <p:cNvSpPr txBox="1">
            <a:spLocks/>
          </p:cNvSpPr>
          <p:nvPr/>
        </p:nvSpPr>
        <p:spPr>
          <a:xfrm>
            <a:off x="1340426" y="1288473"/>
            <a:ext cx="6847609" cy="4196533"/>
          </a:xfrm>
          <a:prstGeom prst="rect">
            <a:avLst/>
          </a:prstGeom>
        </p:spPr>
        <p:txBody>
          <a:bodyPr/>
          <a:lstStyle/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sv-SE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Projekt </a:t>
            </a:r>
            <a:r>
              <a:rPr kumimoji="0" lang="sv-SE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Pentru</a:t>
            </a:r>
            <a:r>
              <a:rPr kumimoji="0" lang="sv-SE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sv-SE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Tine</a:t>
            </a:r>
            <a:endParaRPr kumimoji="0" lang="sv-SE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285750" marR="0" lvl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sv-SE" dirty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defRPr/>
            </a:pPr>
            <a:r>
              <a:rPr kumimoji="0" lang="sv-SE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480 kvinnor och 720 män erbjuds</a:t>
            </a:r>
            <a:endParaRPr lang="sv-SE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>
              <a:defRPr/>
            </a:pPr>
            <a:r>
              <a:rPr lang="sv-SE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hälso- och samhällsinformation i Stockholm-Uppsala och Linköping-Eskilstuna områdena</a:t>
            </a:r>
          </a:p>
          <a:p>
            <a:pPr lvl="0">
              <a:defRPr/>
            </a:pPr>
            <a:endParaRPr lang="sv-SE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>
              <a:defRPr/>
            </a:pPr>
            <a:r>
              <a:rPr lang="sv-SE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Projektägare: Stadsmissionen</a:t>
            </a:r>
            <a:endParaRPr lang="sv-SE" dirty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>
              <a:defRPr/>
            </a:pPr>
            <a:endParaRPr lang="sv-SE" dirty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>
              <a:defRPr/>
            </a:pPr>
            <a:r>
              <a:rPr lang="sv-SE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K</a:t>
            </a:r>
            <a:r>
              <a:rPr kumimoji="0" lang="sv-SE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ontaktperson</a:t>
            </a:r>
            <a:r>
              <a:rPr lang="sv-SE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: </a:t>
            </a:r>
            <a:r>
              <a:rPr lang="sv-SE" dirty="0">
                <a:solidFill>
                  <a:schemeClr val="tx2"/>
                </a:solidFill>
                <a:latin typeface="Arial" pitchFamily="34" charset="0"/>
                <a:cs typeface="Arial" pitchFamily="34" charset="0"/>
                <a:hlinkClick r:id="rId4"/>
              </a:rPr>
              <a:t>karin.timmostlund@sverigesstadsmissioner.se</a:t>
            </a:r>
            <a:endParaRPr lang="sv-SE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>
              <a:defRPr/>
            </a:pPr>
            <a:endParaRPr kumimoji="0" lang="sv-SE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285750" marR="0" lvl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sv-SE" sz="1600" dirty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4" name="Picture 14" descr="C:\Documents and Settings\cedin\Desktop\Åsas PPT\Loggor\Giffar\EU_flagga.gif"/>
          <p:cNvPicPr>
            <a:picLocks noChangeAspect="1" noChangeArrowheads="1"/>
          </p:cNvPicPr>
          <p:nvPr/>
        </p:nvPicPr>
        <p:blipFill>
          <a:blip r:embed="rId5" cstate="print"/>
          <a:srcRect t="-2381" b="12221"/>
          <a:stretch>
            <a:fillRect/>
          </a:stretch>
        </p:blipFill>
        <p:spPr bwMode="auto">
          <a:xfrm>
            <a:off x="6660232" y="5805264"/>
            <a:ext cx="924116" cy="75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Bildobjekt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182" y="5139731"/>
            <a:ext cx="1487592" cy="21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53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/>
          <p:cNvSpPr/>
          <p:nvPr/>
        </p:nvSpPr>
        <p:spPr>
          <a:xfrm>
            <a:off x="5370990" y="4607511"/>
            <a:ext cx="3773010" cy="22504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4" t="-2389" r="47561" b="61121"/>
          <a:stretch/>
        </p:blipFill>
        <p:spPr>
          <a:xfrm flipH="1" flipV="1">
            <a:off x="0" y="0"/>
            <a:ext cx="9144000" cy="6783623"/>
          </a:xfrm>
          <a:prstGeom prst="rect">
            <a:avLst/>
          </a:prstGeom>
        </p:spPr>
      </p:pic>
      <p:pic>
        <p:nvPicPr>
          <p:cNvPr id="5" name="Bildobjekt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40" t="1839" r="50323" b="71324"/>
          <a:stretch/>
        </p:blipFill>
        <p:spPr>
          <a:xfrm>
            <a:off x="0" y="3035708"/>
            <a:ext cx="9144000" cy="3816000"/>
          </a:xfrm>
          <a:prstGeom prst="rect">
            <a:avLst/>
          </a:prstGeom>
        </p:spPr>
      </p:pic>
      <p:sp>
        <p:nvSpPr>
          <p:cNvPr id="13" name="Rubrik 1"/>
          <p:cNvSpPr txBox="1">
            <a:spLocks/>
          </p:cNvSpPr>
          <p:nvPr/>
        </p:nvSpPr>
        <p:spPr>
          <a:xfrm>
            <a:off x="1340426" y="1319645"/>
            <a:ext cx="6847609" cy="4165361"/>
          </a:xfrm>
          <a:prstGeom prst="rect">
            <a:avLst/>
          </a:prstGeom>
        </p:spPr>
        <p:txBody>
          <a:bodyPr/>
          <a:lstStyle/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sv-SE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Projekt Po drom2020</a:t>
            </a:r>
          </a:p>
          <a:p>
            <a:pPr marL="285750" marR="0" lvl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sv-SE" dirty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defRPr/>
            </a:pPr>
            <a:r>
              <a:rPr kumimoji="0" lang="sv-SE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50 kvinnor och 50 män erbjuds</a:t>
            </a:r>
            <a:endParaRPr lang="sv-SE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>
              <a:defRPr/>
            </a:pPr>
            <a:r>
              <a:rPr lang="sv-SE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samhällsinformation i Göteborg och Malmö</a:t>
            </a:r>
          </a:p>
          <a:p>
            <a:pPr lvl="0">
              <a:defRPr/>
            </a:pPr>
            <a:endParaRPr lang="sv-SE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lvl="0">
              <a:defRPr/>
            </a:pPr>
            <a:r>
              <a:rPr lang="sv-SE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Projektägare: Göteborgs Räddningsmission</a:t>
            </a:r>
            <a:endParaRPr lang="sv-SE" dirty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>
              <a:defRPr/>
            </a:pPr>
            <a:endParaRPr lang="sv-SE" dirty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>
              <a:defRPr/>
            </a:pPr>
            <a:r>
              <a:rPr lang="sv-SE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K</a:t>
            </a:r>
            <a:r>
              <a:rPr kumimoji="0" lang="sv-SE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ontaktperson</a:t>
            </a:r>
            <a:r>
              <a:rPr lang="sv-SE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: </a:t>
            </a:r>
            <a:r>
              <a:rPr lang="sv-SE" dirty="0">
                <a:solidFill>
                  <a:schemeClr val="tx2"/>
                </a:solidFill>
                <a:latin typeface="Arial" pitchFamily="34" charset="0"/>
                <a:cs typeface="Arial" pitchFamily="34" charset="0"/>
                <a:hlinkClick r:id="rId4"/>
              </a:rPr>
              <a:t>daniel.aman@raddningsmissionen</a:t>
            </a:r>
            <a:r>
              <a:rPr lang="sv-SE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.se</a:t>
            </a:r>
          </a:p>
          <a:p>
            <a:pPr lvl="0">
              <a:defRPr/>
            </a:pPr>
            <a:endParaRPr kumimoji="0" lang="sv-SE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285750" marR="0" lvl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sv-SE" sz="1600" dirty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4" name="Picture 14" descr="C:\Documents and Settings\cedin\Desktop\Åsas PPT\Loggor\Giffar\EU_flagga.gif"/>
          <p:cNvPicPr>
            <a:picLocks noChangeAspect="1" noChangeArrowheads="1"/>
          </p:cNvPicPr>
          <p:nvPr/>
        </p:nvPicPr>
        <p:blipFill>
          <a:blip r:embed="rId5" cstate="print"/>
          <a:srcRect t="-2381" b="12221"/>
          <a:stretch>
            <a:fillRect/>
          </a:stretch>
        </p:blipFill>
        <p:spPr bwMode="auto">
          <a:xfrm>
            <a:off x="6660232" y="5805264"/>
            <a:ext cx="924116" cy="75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Bildobjekt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182" y="5139731"/>
            <a:ext cx="1487592" cy="21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665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1"/>
          <p:cNvSpPr txBox="1">
            <a:spLocks/>
          </p:cNvSpPr>
          <p:nvPr/>
        </p:nvSpPr>
        <p:spPr>
          <a:xfrm>
            <a:off x="450000" y="745642"/>
            <a:ext cx="6184130" cy="69217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3200" b="1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Vid frågor om Fead kontakta:</a:t>
            </a:r>
            <a:endParaRPr lang="sv-SE" sz="3200" dirty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textruta 9"/>
          <p:cNvSpPr txBox="1">
            <a:spLocks noChangeArrowheads="1"/>
          </p:cNvSpPr>
          <p:nvPr/>
        </p:nvSpPr>
        <p:spPr bwMode="auto">
          <a:xfrm>
            <a:off x="450000" y="1543446"/>
            <a:ext cx="7266417" cy="2970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2000"/>
              </a:spcBef>
            </a:pPr>
            <a:r>
              <a:rPr lang="sv-SE" dirty="0">
                <a:solidFill>
                  <a:schemeClr val="tx2"/>
                </a:solidFill>
              </a:rPr>
              <a:t>Johan Nordqvist på svenska ESF-rådet som nås på </a:t>
            </a:r>
            <a:r>
              <a:rPr lang="sv-SE" dirty="0">
                <a:solidFill>
                  <a:schemeClr val="tx2"/>
                </a:solidFill>
                <a:hlinkClick r:id="rId2"/>
              </a:rPr>
              <a:t>johan.nordqvist@esf.se</a:t>
            </a:r>
            <a:r>
              <a:rPr lang="sv-SE" dirty="0">
                <a:solidFill>
                  <a:schemeClr val="tx2"/>
                </a:solidFill>
              </a:rPr>
              <a:t> eller tel.: 08-4573308 </a:t>
            </a:r>
          </a:p>
          <a:p>
            <a:pPr>
              <a:spcBef>
                <a:spcPts val="2000"/>
              </a:spcBef>
            </a:pPr>
            <a:r>
              <a:rPr lang="sv-SE" dirty="0">
                <a:solidFill>
                  <a:schemeClr val="tx2"/>
                </a:solidFill>
              </a:rPr>
              <a:t>Eller </a:t>
            </a:r>
          </a:p>
          <a:p>
            <a:pPr>
              <a:spcBef>
                <a:spcPts val="2000"/>
              </a:spcBef>
            </a:pPr>
            <a:r>
              <a:rPr lang="sv-SE" dirty="0">
                <a:solidFill>
                  <a:schemeClr val="tx2"/>
                </a:solidFill>
              </a:rPr>
              <a:t>Mikael Öhrner som nås på: </a:t>
            </a:r>
            <a:r>
              <a:rPr lang="sv-SE" dirty="0">
                <a:solidFill>
                  <a:schemeClr val="tx2"/>
                </a:solidFill>
                <a:hlinkClick r:id="rId3"/>
              </a:rPr>
              <a:t>mikael.ohrner@esf.se</a:t>
            </a:r>
            <a:r>
              <a:rPr lang="sv-SE" dirty="0">
                <a:solidFill>
                  <a:schemeClr val="tx2"/>
                </a:solidFill>
              </a:rPr>
              <a:t> eller tel.:026-54 27 12</a:t>
            </a:r>
          </a:p>
          <a:p>
            <a:pPr>
              <a:spcBef>
                <a:spcPts val="2000"/>
              </a:spcBef>
            </a:pPr>
            <a:endParaRPr lang="sv-SE" sz="17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288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passat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npassad formgiv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40767</TotalTime>
  <Words>184</Words>
  <Application>Microsoft Office PowerPoint</Application>
  <PresentationFormat>Bildspel på skärmen (4:3)</PresentationFormat>
  <Paragraphs>40</Paragraphs>
  <Slides>5</Slides>
  <Notes>4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3</vt:i4>
      </vt:variant>
      <vt:variant>
        <vt:lpstr>Bildrubriker</vt:lpstr>
      </vt:variant>
      <vt:variant>
        <vt:i4>5</vt:i4>
      </vt:variant>
    </vt:vector>
  </HeadingPairs>
  <TitlesOfParts>
    <vt:vector size="11" baseType="lpstr">
      <vt:lpstr>Arial</vt:lpstr>
      <vt:lpstr>Calibri</vt:lpstr>
      <vt:lpstr>ヒラギノ角ゴ Pro W3</vt:lpstr>
      <vt:lpstr>Office-tema</vt:lpstr>
      <vt:lpstr>1_Office-tema</vt:lpstr>
      <vt:lpstr>Anpassad formgivning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>Contactor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Markus Syrén</dc:creator>
  <cp:lastModifiedBy>Knorn Heidi</cp:lastModifiedBy>
  <cp:revision>2368</cp:revision>
  <cp:lastPrinted>2007-09-28T09:19:06Z</cp:lastPrinted>
  <dcterms:created xsi:type="dcterms:W3CDTF">2007-09-28T08:32:49Z</dcterms:created>
  <dcterms:modified xsi:type="dcterms:W3CDTF">2018-12-13T10:18:55Z</dcterms:modified>
</cp:coreProperties>
</file>