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677" r:id="rId2"/>
  </p:sldIdLst>
  <p:sldSz cx="9144000" cy="6858000" type="screen4x3"/>
  <p:notesSz cx="6797675" cy="9926638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1B2"/>
    <a:srgbClr val="B2FF8B"/>
    <a:srgbClr val="99FF66"/>
    <a:srgbClr val="6FA0DB"/>
    <a:srgbClr val="B5D597"/>
    <a:srgbClr val="FFA28F"/>
    <a:srgbClr val="C2E6A2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6" autoAdjust="0"/>
    <p:restoredTop sz="91548" autoAdjust="0"/>
  </p:normalViewPr>
  <p:slideViewPr>
    <p:cSldViewPr>
      <p:cViewPr varScale="1">
        <p:scale>
          <a:sx n="86" d="100"/>
          <a:sy n="86" d="100"/>
        </p:scale>
        <p:origin x="1224" y="48"/>
      </p:cViewPr>
      <p:guideLst>
        <p:guide orient="horz" pos="6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-3162" y="74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/>
          <a:lstStyle>
            <a:lvl1pPr algn="l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/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138ACB74-8815-4528-8E19-C883E333974D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 anchor="b"/>
          <a:lstStyle>
            <a:lvl1pPr algn="l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 anchor="b"/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58840A9-FEBD-4A6E-811E-E367C23E7FB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600" cy="49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075" y="0"/>
            <a:ext cx="2944600" cy="49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475" y="4716744"/>
            <a:ext cx="4980726" cy="446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97"/>
            <a:ext cx="2944600" cy="49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075" y="9431897"/>
            <a:ext cx="2944600" cy="49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72B21B4-9833-4337-A337-65EDCC1DCF3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742008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9C3569A-AB45-4A7E-92DB-C0819DF6979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9AFAE188-521B-462F-ADF0-6BED598EDA40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EC368302-4668-4012-A0C4-1AED000E70E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ECA05CF7-61E7-41FC-9A68-449D99691D3E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5FDF034-DAD8-423E-B302-0BEEB0930E9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CC5F564C-263F-48D9-B72C-39165F60822C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769303BA-5D7E-4430-9E4D-D41DDE6797F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32232B3-99A9-4CCF-BE4F-366B77219ACD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C726FF1-E7FF-4D6E-8EB6-DF6D04BEAEF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08FF52F3-21DE-4F7C-A2FF-8C588D1C73F0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4094CBA7-8582-432E-86E7-5B1C1ABDBAE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1A8B6884-1A55-43E3-95DA-0B2DB86F5AD9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793E52F-CFCE-49C8-B30C-E24E9F50DCD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715DCC4C-B85D-4AB1-9C13-281F763EFC5B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8D46C8A-7779-442E-99F6-BB09E3F8BA8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49E532D-8873-4C09-A84E-0FAA40829138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293E9C4-C0C4-4728-97B5-7B8E9AC0EBA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4D3C036D-1D42-4548-820F-5D538AF6993B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C909D16-AE98-46E6-99B1-26CD2EA5918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04C6E4F-70DF-4F43-8A0B-FFA0C01B8F46}" type="datetimeFigureOut">
              <a:rPr lang="sv-SE"/>
              <a:pPr>
                <a:defRPr/>
              </a:pPr>
              <a:t>2020-06-01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9C49CBB-D3F3-4F8A-91D6-3CE2DA2E374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C:\Documents and Settings\cedin\Desktop\Åsas PPT\Loggor\Giffar\EU_flagga.gif"/>
          <p:cNvPicPr>
            <a:picLocks noChangeAspect="1" noChangeArrowheads="1"/>
          </p:cNvPicPr>
          <p:nvPr userDrawn="1"/>
        </p:nvPicPr>
        <p:blipFill>
          <a:blip r:embed="rId14" cstate="print"/>
          <a:srcRect b="-8984"/>
          <a:stretch>
            <a:fillRect/>
          </a:stretch>
        </p:blipFill>
        <p:spPr bwMode="auto">
          <a:xfrm>
            <a:off x="820738" y="128588"/>
            <a:ext cx="82550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 descr="G:\Liljeholmen\avd_gem\Kommunikation (Torsten)\_Logotyper\ESF-rådet\Svensk\PNG\Sv_ESF-radet_staende.png"/>
          <p:cNvPicPr>
            <a:picLocks noChangeAspect="1" noChangeArrowheads="1"/>
          </p:cNvPicPr>
          <p:nvPr userDrawn="1"/>
        </p:nvPicPr>
        <p:blipFill>
          <a:blip r:embed="rId15" cstate="print"/>
          <a:srcRect l="27977" t="31744" r="28400" b="31744"/>
          <a:stretch>
            <a:fillRect/>
          </a:stretch>
        </p:blipFill>
        <p:spPr bwMode="auto">
          <a:xfrm>
            <a:off x="107950" y="115888"/>
            <a:ext cx="647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2" descr="C:\Users\cedin\Desktop\_Verksamhet\Framtid\Vattenfärg\Röd\png\vattenfärg-röd-rotation-ppt.png"/>
          <p:cNvPicPr>
            <a:picLocks noChangeAspect="1" noChangeArrowheads="1"/>
          </p:cNvPicPr>
          <p:nvPr userDrawn="1"/>
        </p:nvPicPr>
        <p:blipFill>
          <a:blip r:embed="rId16" cstate="print"/>
          <a:srcRect l="40166" b="52200"/>
          <a:stretch>
            <a:fillRect/>
          </a:stretch>
        </p:blipFill>
        <p:spPr bwMode="auto">
          <a:xfrm>
            <a:off x="0" y="5013325"/>
            <a:ext cx="493236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C:\Users\cedin\Desktop\_Verksamhet\Framtid\Vattenfärg\Röd\png\vattenfärg-röd-tonad-140203.png"/>
          <p:cNvPicPr>
            <a:picLocks noChangeAspect="1" noChangeArrowheads="1"/>
          </p:cNvPicPr>
          <p:nvPr userDrawn="1"/>
        </p:nvPicPr>
        <p:blipFill>
          <a:blip r:embed="rId17" cstate="print"/>
          <a:srcRect t="56635" r="6404"/>
          <a:stretch>
            <a:fillRect/>
          </a:stretch>
        </p:blipFill>
        <p:spPr bwMode="auto">
          <a:xfrm>
            <a:off x="3348038" y="0"/>
            <a:ext cx="5795962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64" r:id="rId1"/>
    <p:sldLayoutId id="2147486265" r:id="rId2"/>
    <p:sldLayoutId id="2147486266" r:id="rId3"/>
    <p:sldLayoutId id="2147486267" r:id="rId4"/>
    <p:sldLayoutId id="2147486268" r:id="rId5"/>
    <p:sldLayoutId id="2147486269" r:id="rId6"/>
    <p:sldLayoutId id="2147486270" r:id="rId7"/>
    <p:sldLayoutId id="2147486271" r:id="rId8"/>
    <p:sldLayoutId id="2147486272" r:id="rId9"/>
    <p:sldLayoutId id="2147486273" r:id="rId10"/>
    <p:sldLayoutId id="2147486274" r:id="rId11"/>
    <p:sldLayoutId id="21474862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21729" y="2767013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42963" y="230654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 PO 2</a:t>
            </a:r>
            <a:br>
              <a:rPr lang="sv-SE" altLang="en-US" dirty="0"/>
            </a:b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2881" y="1088398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19576" y="973232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41050" y="960532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34080" y="1003766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43611" y="2780928"/>
            <a:ext cx="1555750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1638" y="2767012"/>
            <a:ext cx="1316037" cy="22461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914553" y="2780928"/>
            <a:ext cx="1673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Resultatet av beviljade projekts insatser förväntas bidra till att deltagarna kommer i arbete, utbildning eller kommer närmare arbetsmarknaden. 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6715140" y="2780928"/>
            <a:ext cx="160531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>
                <a:ea typeface="Calibri" panose="020F0502020204030204" pitchFamily="34" charset="0"/>
                <a:cs typeface="Arial" panose="020B0604020202020204" pitchFamily="34" charset="0"/>
              </a:rPr>
              <a:t>Den kortsiktiga effekten av projekten…</a:t>
            </a:r>
            <a:endParaRPr lang="sv-SE" dirty="0"/>
          </a:p>
          <a:p>
            <a:endParaRPr lang="sv-SE" sz="1000" dirty="0"/>
          </a:p>
        </p:txBody>
      </p:sp>
      <p:sp>
        <p:nvSpPr>
          <p:cNvPr id="7" name="textruta 6"/>
          <p:cNvSpPr txBox="1"/>
          <p:nvPr/>
        </p:nvSpPr>
        <p:spPr>
          <a:xfrm>
            <a:off x="6693680" y="4579947"/>
            <a:ext cx="1623233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Långsiktig effekt av ett väl förankrat projekt blir...</a:t>
            </a:r>
          </a:p>
          <a:p>
            <a:r>
              <a:rPr lang="sv-SE" dirty="0"/>
              <a:t>  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</p:spTree>
    <p:extLst>
      <p:ext uri="{BB962C8B-B14F-4D97-AF65-F5344CB8AC3E}">
        <p14:creationId xmlns:p14="http://schemas.microsoft.com/office/powerpoint/2010/main" val="42682638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16158</TotalTime>
  <Words>125</Words>
  <Application>Microsoft Office PowerPoint</Application>
  <PresentationFormat>Bildspel på skärmen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Office-tema</vt:lpstr>
      <vt:lpstr>Förändringsteorin PO 2   </vt:lpstr>
    </vt:vector>
  </TitlesOfParts>
  <Company>Contactor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Markus Syrén</dc:creator>
  <cp:lastModifiedBy>Aronsson Camilla</cp:lastModifiedBy>
  <cp:revision>1491</cp:revision>
  <cp:lastPrinted>2007-09-28T09:19:06Z</cp:lastPrinted>
  <dcterms:created xsi:type="dcterms:W3CDTF">2007-09-28T08:32:49Z</dcterms:created>
  <dcterms:modified xsi:type="dcterms:W3CDTF">2020-06-01T06:05:16Z</dcterms:modified>
</cp:coreProperties>
</file>