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3557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2020-01-15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 dirty="0"/>
            </a:br>
            <a:r>
              <a:rPr lang="sv-SE" altLang="en-US" sz="1300" dirty="0"/>
              <a:t>Utlysning mål 2.1– Öka övergångarna till arbete eller studier i Norra Mellansverige dnr. 2020/00021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846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35696" y="2780928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1" y="2780928"/>
            <a:ext cx="1198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32039" y="2780928"/>
            <a:ext cx="1656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Fylls i av projektet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000" dirty="0"/>
          </a:p>
        </p:txBody>
      </p:sp>
      <p:sp>
        <p:nvSpPr>
          <p:cNvPr id="7" name="textruta 6"/>
          <p:cNvSpPr txBox="1"/>
          <p:nvPr/>
        </p:nvSpPr>
        <p:spPr>
          <a:xfrm>
            <a:off x="6732240" y="2780928"/>
            <a:ext cx="15894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Fylls i av projektet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Fylls i av projektet.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A83E680E-3562-4821-84B3-34DC8462A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780928"/>
            <a:ext cx="1316850" cy="3907875"/>
          </a:xfrm>
          <a:prstGeom prst="rect">
            <a:avLst/>
          </a:prstGeom>
        </p:spPr>
      </p:pic>
      <p:sp>
        <p:nvSpPr>
          <p:cNvPr id="38" name="textruta 37">
            <a:extLst>
              <a:ext uri="{FF2B5EF4-FFF2-40B4-BE49-F238E27FC236}">
                <a16:creationId xmlns:a16="http://schemas.microsoft.com/office/drawing/2014/main" id="{0EBD950E-DC74-4589-AE18-73DF72890CD9}"/>
              </a:ext>
            </a:extLst>
          </p:cNvPr>
          <p:cNvSpPr txBox="1"/>
          <p:nvPr/>
        </p:nvSpPr>
        <p:spPr>
          <a:xfrm flipH="1">
            <a:off x="395536" y="2780928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Fylls i av projektet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65</Words>
  <Application>Microsoft Office PowerPoint</Application>
  <PresentationFormat>Bildspel på skärmen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Office-tema</vt:lpstr>
      <vt:lpstr>Förändringsteorin Utlysning mål 2.1– Öka övergångarna till arbete eller studier i Norra Mellansverige dnr. 2020/00021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Grönlund Esra</cp:lastModifiedBy>
  <cp:revision>71</cp:revision>
  <cp:lastPrinted>2016-05-17T12:17:24Z</cp:lastPrinted>
  <dcterms:created xsi:type="dcterms:W3CDTF">2015-03-31T07:43:05Z</dcterms:created>
  <dcterms:modified xsi:type="dcterms:W3CDTF">2020-01-15T11:53:36Z</dcterms:modified>
</cp:coreProperties>
</file>