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sldIdLst>
    <p:sldId id="258" r:id="rId2"/>
  </p:sldIdLst>
  <p:sldSz cx="9144000" cy="6858000" type="screen4x3"/>
  <p:notesSz cx="6797675" cy="9926638"/>
  <p:defaultTextStyle>
    <a:defPPr>
      <a:defRPr lang="sv-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llanmörkt format 2 - Dekorfärg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54" d="100"/>
          <a:sy n="154" d="100"/>
        </p:scale>
        <p:origin x="4590" y="13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tshållare för sidhuvud 1"/>
          <p:cNvSpPr>
            <a:spLocks noGrp="1"/>
          </p:cNvSpPr>
          <p:nvPr>
            <p:ph type="hdr" sz="quarter"/>
          </p:nvPr>
        </p:nvSpPr>
        <p:spPr>
          <a:xfrm>
            <a:off x="0" y="0"/>
            <a:ext cx="2945659" cy="496332"/>
          </a:xfrm>
          <a:prstGeom prst="rect">
            <a:avLst/>
          </a:prstGeom>
        </p:spPr>
        <p:txBody>
          <a:bodyPr vert="horz" lIns="91440" tIns="45720" rIns="91440" bIns="45720" rtlCol="0"/>
          <a:lstStyle>
            <a:lvl1pPr algn="l">
              <a:defRPr sz="1200"/>
            </a:lvl1pPr>
          </a:lstStyle>
          <a:p>
            <a:endParaRPr lang="sv-SE"/>
          </a:p>
        </p:txBody>
      </p:sp>
      <p:sp>
        <p:nvSpPr>
          <p:cNvPr id="3" name="Platshållare för datum 2"/>
          <p:cNvSpPr>
            <a:spLocks noGrp="1"/>
          </p:cNvSpPr>
          <p:nvPr>
            <p:ph type="dt" idx="1"/>
          </p:nvPr>
        </p:nvSpPr>
        <p:spPr>
          <a:xfrm>
            <a:off x="3850443" y="0"/>
            <a:ext cx="2945659" cy="496332"/>
          </a:xfrm>
          <a:prstGeom prst="rect">
            <a:avLst/>
          </a:prstGeom>
        </p:spPr>
        <p:txBody>
          <a:bodyPr vert="horz" lIns="91440" tIns="45720" rIns="91440" bIns="45720" rtlCol="0"/>
          <a:lstStyle>
            <a:lvl1pPr algn="r">
              <a:defRPr sz="1200"/>
            </a:lvl1pPr>
          </a:lstStyle>
          <a:p>
            <a:fld id="{E74C6B6B-EA59-460F-8ABD-B9F8723B61D4}" type="datetimeFigureOut">
              <a:rPr lang="sv-SE" smtClean="0"/>
              <a:pPr/>
              <a:t>2020-01-17</a:t>
            </a:fld>
            <a:endParaRPr lang="sv-SE"/>
          </a:p>
        </p:txBody>
      </p:sp>
      <p:sp>
        <p:nvSpPr>
          <p:cNvPr id="4" name="Platshållare för bildobjekt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endParaRPr lang="sv-SE"/>
          </a:p>
        </p:txBody>
      </p:sp>
      <p:sp>
        <p:nvSpPr>
          <p:cNvPr id="5" name="Platshållare för anteckningar 4"/>
          <p:cNvSpPr>
            <a:spLocks noGrp="1"/>
          </p:cNvSpPr>
          <p:nvPr>
            <p:ph type="body" sz="quarter" idx="3"/>
          </p:nvPr>
        </p:nvSpPr>
        <p:spPr>
          <a:xfrm>
            <a:off x="679768" y="4715153"/>
            <a:ext cx="5438140" cy="4466987"/>
          </a:xfrm>
          <a:prstGeom prst="rect">
            <a:avLst/>
          </a:prstGeom>
        </p:spPr>
        <p:txBody>
          <a:bodyPr vert="horz" lIns="91440" tIns="45720" rIns="91440" bIns="45720" rtlCol="0">
            <a:normAutofit/>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6" name="Platshållare för sidfot 5"/>
          <p:cNvSpPr>
            <a:spLocks noGrp="1"/>
          </p:cNvSpPr>
          <p:nvPr>
            <p:ph type="ftr" sz="quarter" idx="4"/>
          </p:nvPr>
        </p:nvSpPr>
        <p:spPr>
          <a:xfrm>
            <a:off x="0" y="9428583"/>
            <a:ext cx="2945659" cy="496332"/>
          </a:xfrm>
          <a:prstGeom prst="rect">
            <a:avLst/>
          </a:prstGeom>
        </p:spPr>
        <p:txBody>
          <a:bodyPr vert="horz" lIns="91440" tIns="45720" rIns="91440" bIns="45720" rtlCol="0" anchor="b"/>
          <a:lstStyle>
            <a:lvl1pPr algn="l">
              <a:defRPr sz="1200"/>
            </a:lvl1pPr>
          </a:lstStyle>
          <a:p>
            <a:endParaRPr lang="sv-SE"/>
          </a:p>
        </p:txBody>
      </p:sp>
      <p:sp>
        <p:nvSpPr>
          <p:cNvPr id="7" name="Platshållare för bildnummer 6"/>
          <p:cNvSpPr>
            <a:spLocks noGrp="1"/>
          </p:cNvSpPr>
          <p:nvPr>
            <p:ph type="sldNum" sz="quarter" idx="5"/>
          </p:nvPr>
        </p:nvSpPr>
        <p:spPr>
          <a:xfrm>
            <a:off x="3850443" y="9428583"/>
            <a:ext cx="2945659" cy="496332"/>
          </a:xfrm>
          <a:prstGeom prst="rect">
            <a:avLst/>
          </a:prstGeom>
        </p:spPr>
        <p:txBody>
          <a:bodyPr vert="horz" lIns="91440" tIns="45720" rIns="91440" bIns="45720" rtlCol="0" anchor="b"/>
          <a:lstStyle>
            <a:lvl1pPr algn="r">
              <a:defRPr sz="1200"/>
            </a:lvl1pPr>
          </a:lstStyle>
          <a:p>
            <a:fld id="{2417ABC5-9FD0-4CC8-BF82-6A4419355AAD}" type="slidenum">
              <a:rPr lang="sv-SE" smtClean="0"/>
              <a:pPr/>
              <a:t>‹#›</a:t>
            </a:fld>
            <a:endParaRPr lang="sv-SE"/>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Rot="1" noChangeAspect="1" noTextEdit="1"/>
          </p:cNvSpPr>
          <p:nvPr>
            <p:ph type="sldImg"/>
          </p:nvPr>
        </p:nvSpPr>
        <p:spPr bwMode="auto">
          <a:noFill/>
          <a:ln>
            <a:solidFill>
              <a:srgbClr val="000000"/>
            </a:solidFill>
            <a:miter lim="800000"/>
            <a:headEnd/>
            <a:tailEnd/>
          </a:ln>
        </p:spPr>
      </p:sp>
      <p:sp>
        <p:nvSpPr>
          <p:cNvPr id="38915" name="Rectangle 3"/>
          <p:cNvSpPr>
            <a:spLocks noGrp="1"/>
          </p:cNvSpPr>
          <p:nvPr>
            <p:ph type="body" idx="1"/>
          </p:nvPr>
        </p:nvSpPr>
        <p:spPr bwMode="auto">
          <a:noFill/>
        </p:spPr>
        <p:txBody>
          <a:bodyPr wrap="square" numCol="1" anchor="t" anchorCtr="0" compatLnSpc="1">
            <a:prstTxWarp prst="textNoShape">
              <a:avLst/>
            </a:prstTxWarp>
          </a:bodyPr>
          <a:lstStyle/>
          <a:p>
            <a:endParaRPr lang="sv-SE"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Rubrikbild">
    <p:spTree>
      <p:nvGrpSpPr>
        <p:cNvPr id="1" name=""/>
        <p:cNvGrpSpPr/>
        <p:nvPr/>
      </p:nvGrpSpPr>
      <p:grpSpPr>
        <a:xfrm>
          <a:off x="0" y="0"/>
          <a:ext cx="0" cy="0"/>
          <a:chOff x="0" y="0"/>
          <a:chExt cx="0" cy="0"/>
        </a:xfrm>
      </p:grpSpPr>
      <p:sp>
        <p:nvSpPr>
          <p:cNvPr id="2" name="Rubrik 1"/>
          <p:cNvSpPr>
            <a:spLocks noGrp="1"/>
          </p:cNvSpPr>
          <p:nvPr>
            <p:ph type="ctrTitle"/>
          </p:nvPr>
        </p:nvSpPr>
        <p:spPr>
          <a:xfrm>
            <a:off x="685800" y="2130425"/>
            <a:ext cx="7772400" cy="1470025"/>
          </a:xfrm>
        </p:spPr>
        <p:txBody>
          <a:bodyPr/>
          <a:lstStyle/>
          <a:p>
            <a:r>
              <a:rPr lang="sv-SE"/>
              <a:t>Klicka här för att ändra format</a:t>
            </a:r>
          </a:p>
        </p:txBody>
      </p:sp>
      <p:sp>
        <p:nvSpPr>
          <p:cNvPr id="3" name="Underrubrik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sv-SE"/>
              <a:t>Klicka här för att ändra format på underrubrik i bakgrunden</a:t>
            </a:r>
          </a:p>
        </p:txBody>
      </p:sp>
      <p:sp>
        <p:nvSpPr>
          <p:cNvPr id="4" name="Platshållare för datum 3"/>
          <p:cNvSpPr>
            <a:spLocks noGrp="1"/>
          </p:cNvSpPr>
          <p:nvPr>
            <p:ph type="dt" sz="half" idx="10"/>
          </p:nvPr>
        </p:nvSpPr>
        <p:spPr/>
        <p:txBody>
          <a:bodyPr/>
          <a:lstStyle/>
          <a:p>
            <a:fld id="{ABC2F843-D713-4314-BD7A-E9E0660A09C7}" type="datetimeFigureOut">
              <a:rPr lang="sv-SE" smtClean="0"/>
              <a:pPr/>
              <a:t>2020-01-17</a:t>
            </a:fld>
            <a:endParaRPr lang="sv-SE"/>
          </a:p>
        </p:txBody>
      </p:sp>
      <p:sp>
        <p:nvSpPr>
          <p:cNvPr id="5" name="Platshållare för sidfot 4"/>
          <p:cNvSpPr>
            <a:spLocks noGrp="1"/>
          </p:cNvSpPr>
          <p:nvPr>
            <p:ph type="ftr" sz="quarter" idx="11"/>
          </p:nvPr>
        </p:nvSpPr>
        <p:spPr/>
        <p:txBody>
          <a:bodyPr/>
          <a:lstStyle/>
          <a:p>
            <a:endParaRPr lang="sv-SE"/>
          </a:p>
        </p:txBody>
      </p:sp>
      <p:sp>
        <p:nvSpPr>
          <p:cNvPr id="6" name="Platshållare för bildnummer 5"/>
          <p:cNvSpPr>
            <a:spLocks noGrp="1"/>
          </p:cNvSpPr>
          <p:nvPr>
            <p:ph type="sldNum" sz="quarter" idx="12"/>
          </p:nvPr>
        </p:nvSpPr>
        <p:spPr/>
        <p:txBody>
          <a:bodyPr/>
          <a:lstStyle/>
          <a:p>
            <a:fld id="{DAD579FC-03F8-49B8-9DAE-E30C4A47740D}" type="slidenum">
              <a:rPr lang="sv-SE" smtClean="0"/>
              <a:pPr/>
              <a:t>‹#›</a:t>
            </a:fld>
            <a:endParaRPr lang="sv-SE"/>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Rubrik och lodrät text">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sv-SE"/>
              <a:t>Klicka här för att ändra format</a:t>
            </a:r>
          </a:p>
        </p:txBody>
      </p:sp>
      <p:sp>
        <p:nvSpPr>
          <p:cNvPr id="3" name="Platshållare för lodrät text 2"/>
          <p:cNvSpPr>
            <a:spLocks noGrp="1"/>
          </p:cNvSpPr>
          <p:nvPr>
            <p:ph type="body" orient="vert" idx="1"/>
          </p:nvPr>
        </p:nvSpPr>
        <p:spPr/>
        <p:txBody>
          <a:bodyPr vert="eaVert"/>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4" name="Platshållare för datum 3"/>
          <p:cNvSpPr>
            <a:spLocks noGrp="1"/>
          </p:cNvSpPr>
          <p:nvPr>
            <p:ph type="dt" sz="half" idx="10"/>
          </p:nvPr>
        </p:nvSpPr>
        <p:spPr/>
        <p:txBody>
          <a:bodyPr/>
          <a:lstStyle/>
          <a:p>
            <a:fld id="{ABC2F843-D713-4314-BD7A-E9E0660A09C7}" type="datetimeFigureOut">
              <a:rPr lang="sv-SE" smtClean="0"/>
              <a:pPr/>
              <a:t>2020-01-17</a:t>
            </a:fld>
            <a:endParaRPr lang="sv-SE"/>
          </a:p>
        </p:txBody>
      </p:sp>
      <p:sp>
        <p:nvSpPr>
          <p:cNvPr id="5" name="Platshållare för sidfot 4"/>
          <p:cNvSpPr>
            <a:spLocks noGrp="1"/>
          </p:cNvSpPr>
          <p:nvPr>
            <p:ph type="ftr" sz="quarter" idx="11"/>
          </p:nvPr>
        </p:nvSpPr>
        <p:spPr/>
        <p:txBody>
          <a:bodyPr/>
          <a:lstStyle/>
          <a:p>
            <a:endParaRPr lang="sv-SE"/>
          </a:p>
        </p:txBody>
      </p:sp>
      <p:sp>
        <p:nvSpPr>
          <p:cNvPr id="6" name="Platshållare för bildnummer 5"/>
          <p:cNvSpPr>
            <a:spLocks noGrp="1"/>
          </p:cNvSpPr>
          <p:nvPr>
            <p:ph type="sldNum" sz="quarter" idx="12"/>
          </p:nvPr>
        </p:nvSpPr>
        <p:spPr/>
        <p:txBody>
          <a:bodyPr/>
          <a:lstStyle/>
          <a:p>
            <a:fld id="{DAD579FC-03F8-49B8-9DAE-E30C4A47740D}" type="slidenum">
              <a:rPr lang="sv-SE" smtClean="0"/>
              <a:pPr/>
              <a:t>‹#›</a:t>
            </a:fld>
            <a:endParaRPr lang="sv-SE"/>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Lodrät rubrik och text">
    <p:spTree>
      <p:nvGrpSpPr>
        <p:cNvPr id="1" name=""/>
        <p:cNvGrpSpPr/>
        <p:nvPr/>
      </p:nvGrpSpPr>
      <p:grpSpPr>
        <a:xfrm>
          <a:off x="0" y="0"/>
          <a:ext cx="0" cy="0"/>
          <a:chOff x="0" y="0"/>
          <a:chExt cx="0" cy="0"/>
        </a:xfrm>
      </p:grpSpPr>
      <p:sp>
        <p:nvSpPr>
          <p:cNvPr id="2" name="Lodrät rubrik 1"/>
          <p:cNvSpPr>
            <a:spLocks noGrp="1"/>
          </p:cNvSpPr>
          <p:nvPr>
            <p:ph type="title" orient="vert"/>
          </p:nvPr>
        </p:nvSpPr>
        <p:spPr>
          <a:xfrm>
            <a:off x="6629400" y="274638"/>
            <a:ext cx="2057400" cy="5851525"/>
          </a:xfrm>
        </p:spPr>
        <p:txBody>
          <a:bodyPr vert="eaVert"/>
          <a:lstStyle/>
          <a:p>
            <a:r>
              <a:rPr lang="sv-SE"/>
              <a:t>Klicka här för att ändra format</a:t>
            </a:r>
          </a:p>
        </p:txBody>
      </p:sp>
      <p:sp>
        <p:nvSpPr>
          <p:cNvPr id="3" name="Platshållare för lodrät text 2"/>
          <p:cNvSpPr>
            <a:spLocks noGrp="1"/>
          </p:cNvSpPr>
          <p:nvPr>
            <p:ph type="body" orient="vert" idx="1"/>
          </p:nvPr>
        </p:nvSpPr>
        <p:spPr>
          <a:xfrm>
            <a:off x="457200" y="274638"/>
            <a:ext cx="6019800" cy="5851525"/>
          </a:xfrm>
        </p:spPr>
        <p:txBody>
          <a:bodyPr vert="eaVert"/>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4" name="Platshållare för datum 3"/>
          <p:cNvSpPr>
            <a:spLocks noGrp="1"/>
          </p:cNvSpPr>
          <p:nvPr>
            <p:ph type="dt" sz="half" idx="10"/>
          </p:nvPr>
        </p:nvSpPr>
        <p:spPr/>
        <p:txBody>
          <a:bodyPr/>
          <a:lstStyle/>
          <a:p>
            <a:fld id="{ABC2F843-D713-4314-BD7A-E9E0660A09C7}" type="datetimeFigureOut">
              <a:rPr lang="sv-SE" smtClean="0"/>
              <a:pPr/>
              <a:t>2020-01-17</a:t>
            </a:fld>
            <a:endParaRPr lang="sv-SE"/>
          </a:p>
        </p:txBody>
      </p:sp>
      <p:sp>
        <p:nvSpPr>
          <p:cNvPr id="5" name="Platshållare för sidfot 4"/>
          <p:cNvSpPr>
            <a:spLocks noGrp="1"/>
          </p:cNvSpPr>
          <p:nvPr>
            <p:ph type="ftr" sz="quarter" idx="11"/>
          </p:nvPr>
        </p:nvSpPr>
        <p:spPr/>
        <p:txBody>
          <a:bodyPr/>
          <a:lstStyle/>
          <a:p>
            <a:endParaRPr lang="sv-SE"/>
          </a:p>
        </p:txBody>
      </p:sp>
      <p:sp>
        <p:nvSpPr>
          <p:cNvPr id="6" name="Platshållare för bildnummer 5"/>
          <p:cNvSpPr>
            <a:spLocks noGrp="1"/>
          </p:cNvSpPr>
          <p:nvPr>
            <p:ph type="sldNum" sz="quarter" idx="12"/>
          </p:nvPr>
        </p:nvSpPr>
        <p:spPr/>
        <p:txBody>
          <a:bodyPr/>
          <a:lstStyle/>
          <a:p>
            <a:fld id="{DAD579FC-03F8-49B8-9DAE-E30C4A47740D}" type="slidenum">
              <a:rPr lang="sv-SE" smtClean="0"/>
              <a:pPr/>
              <a:t>‹#›</a:t>
            </a:fld>
            <a:endParaRPr lang="sv-S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Rubrik och innehåll">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sv-SE"/>
              <a:t>Klicka här för att ändra format</a:t>
            </a:r>
          </a:p>
        </p:txBody>
      </p:sp>
      <p:sp>
        <p:nvSpPr>
          <p:cNvPr id="3" name="Platshållare för innehåll 2"/>
          <p:cNvSpPr>
            <a:spLocks noGrp="1"/>
          </p:cNvSpPr>
          <p:nvPr>
            <p:ph idx="1"/>
          </p:nvPr>
        </p:nvSpPr>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4" name="Platshållare för datum 3"/>
          <p:cNvSpPr>
            <a:spLocks noGrp="1"/>
          </p:cNvSpPr>
          <p:nvPr>
            <p:ph type="dt" sz="half" idx="10"/>
          </p:nvPr>
        </p:nvSpPr>
        <p:spPr/>
        <p:txBody>
          <a:bodyPr/>
          <a:lstStyle/>
          <a:p>
            <a:fld id="{ABC2F843-D713-4314-BD7A-E9E0660A09C7}" type="datetimeFigureOut">
              <a:rPr lang="sv-SE" smtClean="0"/>
              <a:pPr/>
              <a:t>2020-01-17</a:t>
            </a:fld>
            <a:endParaRPr lang="sv-SE"/>
          </a:p>
        </p:txBody>
      </p:sp>
      <p:sp>
        <p:nvSpPr>
          <p:cNvPr id="5" name="Platshållare för sidfot 4"/>
          <p:cNvSpPr>
            <a:spLocks noGrp="1"/>
          </p:cNvSpPr>
          <p:nvPr>
            <p:ph type="ftr" sz="quarter" idx="11"/>
          </p:nvPr>
        </p:nvSpPr>
        <p:spPr/>
        <p:txBody>
          <a:bodyPr/>
          <a:lstStyle/>
          <a:p>
            <a:endParaRPr lang="sv-SE"/>
          </a:p>
        </p:txBody>
      </p:sp>
      <p:sp>
        <p:nvSpPr>
          <p:cNvPr id="6" name="Platshållare för bildnummer 5"/>
          <p:cNvSpPr>
            <a:spLocks noGrp="1"/>
          </p:cNvSpPr>
          <p:nvPr>
            <p:ph type="sldNum" sz="quarter" idx="12"/>
          </p:nvPr>
        </p:nvSpPr>
        <p:spPr/>
        <p:txBody>
          <a:bodyPr/>
          <a:lstStyle/>
          <a:p>
            <a:fld id="{DAD579FC-03F8-49B8-9DAE-E30C4A47740D}" type="slidenum">
              <a:rPr lang="sv-SE" smtClean="0"/>
              <a:pPr/>
              <a:t>‹#›</a:t>
            </a:fld>
            <a:endParaRPr lang="sv-S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vsnittsrubrik">
    <p:spTree>
      <p:nvGrpSpPr>
        <p:cNvPr id="1" name=""/>
        <p:cNvGrpSpPr/>
        <p:nvPr/>
      </p:nvGrpSpPr>
      <p:grpSpPr>
        <a:xfrm>
          <a:off x="0" y="0"/>
          <a:ext cx="0" cy="0"/>
          <a:chOff x="0" y="0"/>
          <a:chExt cx="0" cy="0"/>
        </a:xfrm>
      </p:grpSpPr>
      <p:sp>
        <p:nvSpPr>
          <p:cNvPr id="2" name="Rubrik 1"/>
          <p:cNvSpPr>
            <a:spLocks noGrp="1"/>
          </p:cNvSpPr>
          <p:nvPr>
            <p:ph type="title"/>
          </p:nvPr>
        </p:nvSpPr>
        <p:spPr>
          <a:xfrm>
            <a:off x="722313" y="4406900"/>
            <a:ext cx="7772400" cy="1362075"/>
          </a:xfrm>
        </p:spPr>
        <p:txBody>
          <a:bodyPr anchor="t"/>
          <a:lstStyle>
            <a:lvl1pPr algn="l">
              <a:defRPr sz="4000" b="1" cap="all"/>
            </a:lvl1pPr>
          </a:lstStyle>
          <a:p>
            <a:r>
              <a:rPr lang="sv-SE"/>
              <a:t>Klicka här för att ändra format</a:t>
            </a:r>
          </a:p>
        </p:txBody>
      </p:sp>
      <p:sp>
        <p:nvSpPr>
          <p:cNvPr id="3" name="Platshållare för text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sv-SE"/>
              <a:t>Klicka här för att ändra format på bakgrundstexten</a:t>
            </a:r>
          </a:p>
        </p:txBody>
      </p:sp>
      <p:sp>
        <p:nvSpPr>
          <p:cNvPr id="4" name="Platshållare för datum 3"/>
          <p:cNvSpPr>
            <a:spLocks noGrp="1"/>
          </p:cNvSpPr>
          <p:nvPr>
            <p:ph type="dt" sz="half" idx="10"/>
          </p:nvPr>
        </p:nvSpPr>
        <p:spPr/>
        <p:txBody>
          <a:bodyPr/>
          <a:lstStyle/>
          <a:p>
            <a:fld id="{ABC2F843-D713-4314-BD7A-E9E0660A09C7}" type="datetimeFigureOut">
              <a:rPr lang="sv-SE" smtClean="0"/>
              <a:pPr/>
              <a:t>2020-01-17</a:t>
            </a:fld>
            <a:endParaRPr lang="sv-SE"/>
          </a:p>
        </p:txBody>
      </p:sp>
      <p:sp>
        <p:nvSpPr>
          <p:cNvPr id="5" name="Platshållare för sidfot 4"/>
          <p:cNvSpPr>
            <a:spLocks noGrp="1"/>
          </p:cNvSpPr>
          <p:nvPr>
            <p:ph type="ftr" sz="quarter" idx="11"/>
          </p:nvPr>
        </p:nvSpPr>
        <p:spPr/>
        <p:txBody>
          <a:bodyPr/>
          <a:lstStyle/>
          <a:p>
            <a:endParaRPr lang="sv-SE"/>
          </a:p>
        </p:txBody>
      </p:sp>
      <p:sp>
        <p:nvSpPr>
          <p:cNvPr id="6" name="Platshållare för bildnummer 5"/>
          <p:cNvSpPr>
            <a:spLocks noGrp="1"/>
          </p:cNvSpPr>
          <p:nvPr>
            <p:ph type="sldNum" sz="quarter" idx="12"/>
          </p:nvPr>
        </p:nvSpPr>
        <p:spPr/>
        <p:txBody>
          <a:bodyPr/>
          <a:lstStyle/>
          <a:p>
            <a:fld id="{DAD579FC-03F8-49B8-9DAE-E30C4A47740D}" type="slidenum">
              <a:rPr lang="sv-SE" smtClean="0"/>
              <a:pPr/>
              <a:t>‹#›</a:t>
            </a:fld>
            <a:endParaRPr lang="sv-S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vå innehållsdelar">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sv-SE"/>
              <a:t>Klicka här för att ändra format</a:t>
            </a:r>
          </a:p>
        </p:txBody>
      </p:sp>
      <p:sp>
        <p:nvSpPr>
          <p:cNvPr id="3" name="Platshållare för innehåll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4" name="Platshållare för innehåll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5" name="Platshållare för datum 4"/>
          <p:cNvSpPr>
            <a:spLocks noGrp="1"/>
          </p:cNvSpPr>
          <p:nvPr>
            <p:ph type="dt" sz="half" idx="10"/>
          </p:nvPr>
        </p:nvSpPr>
        <p:spPr/>
        <p:txBody>
          <a:bodyPr/>
          <a:lstStyle/>
          <a:p>
            <a:fld id="{ABC2F843-D713-4314-BD7A-E9E0660A09C7}" type="datetimeFigureOut">
              <a:rPr lang="sv-SE" smtClean="0"/>
              <a:pPr/>
              <a:t>2020-01-17</a:t>
            </a:fld>
            <a:endParaRPr lang="sv-SE"/>
          </a:p>
        </p:txBody>
      </p:sp>
      <p:sp>
        <p:nvSpPr>
          <p:cNvPr id="6" name="Platshållare för sidfot 5"/>
          <p:cNvSpPr>
            <a:spLocks noGrp="1"/>
          </p:cNvSpPr>
          <p:nvPr>
            <p:ph type="ftr" sz="quarter" idx="11"/>
          </p:nvPr>
        </p:nvSpPr>
        <p:spPr/>
        <p:txBody>
          <a:bodyPr/>
          <a:lstStyle/>
          <a:p>
            <a:endParaRPr lang="sv-SE"/>
          </a:p>
        </p:txBody>
      </p:sp>
      <p:sp>
        <p:nvSpPr>
          <p:cNvPr id="7" name="Platshållare för bildnummer 6"/>
          <p:cNvSpPr>
            <a:spLocks noGrp="1"/>
          </p:cNvSpPr>
          <p:nvPr>
            <p:ph type="sldNum" sz="quarter" idx="12"/>
          </p:nvPr>
        </p:nvSpPr>
        <p:spPr/>
        <p:txBody>
          <a:bodyPr/>
          <a:lstStyle/>
          <a:p>
            <a:fld id="{DAD579FC-03F8-49B8-9DAE-E30C4A47740D}" type="slidenum">
              <a:rPr lang="sv-SE" smtClean="0"/>
              <a:pPr/>
              <a:t>‹#›</a:t>
            </a:fld>
            <a:endParaRPr lang="sv-S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Jämförelse">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lvl1pPr>
              <a:defRPr/>
            </a:lvl1pPr>
          </a:lstStyle>
          <a:p>
            <a:r>
              <a:rPr lang="sv-SE"/>
              <a:t>Klicka här för att ändra format</a:t>
            </a:r>
          </a:p>
        </p:txBody>
      </p:sp>
      <p:sp>
        <p:nvSpPr>
          <p:cNvPr id="3" name="Platshållare för text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sv-SE"/>
              <a:t>Klicka här för att ändra format på bakgrundstexten</a:t>
            </a:r>
          </a:p>
        </p:txBody>
      </p:sp>
      <p:sp>
        <p:nvSpPr>
          <p:cNvPr id="4" name="Platshållare för innehåll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5" name="Platshållare för text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sv-SE"/>
              <a:t>Klicka här för att ändra format på bakgrundstexten</a:t>
            </a:r>
          </a:p>
        </p:txBody>
      </p:sp>
      <p:sp>
        <p:nvSpPr>
          <p:cNvPr id="6" name="Platshållare för innehåll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7" name="Platshållare för datum 6"/>
          <p:cNvSpPr>
            <a:spLocks noGrp="1"/>
          </p:cNvSpPr>
          <p:nvPr>
            <p:ph type="dt" sz="half" idx="10"/>
          </p:nvPr>
        </p:nvSpPr>
        <p:spPr/>
        <p:txBody>
          <a:bodyPr/>
          <a:lstStyle/>
          <a:p>
            <a:fld id="{ABC2F843-D713-4314-BD7A-E9E0660A09C7}" type="datetimeFigureOut">
              <a:rPr lang="sv-SE" smtClean="0"/>
              <a:pPr/>
              <a:t>2020-01-17</a:t>
            </a:fld>
            <a:endParaRPr lang="sv-SE"/>
          </a:p>
        </p:txBody>
      </p:sp>
      <p:sp>
        <p:nvSpPr>
          <p:cNvPr id="8" name="Platshållare för sidfot 7"/>
          <p:cNvSpPr>
            <a:spLocks noGrp="1"/>
          </p:cNvSpPr>
          <p:nvPr>
            <p:ph type="ftr" sz="quarter" idx="11"/>
          </p:nvPr>
        </p:nvSpPr>
        <p:spPr/>
        <p:txBody>
          <a:bodyPr/>
          <a:lstStyle/>
          <a:p>
            <a:endParaRPr lang="sv-SE"/>
          </a:p>
        </p:txBody>
      </p:sp>
      <p:sp>
        <p:nvSpPr>
          <p:cNvPr id="9" name="Platshållare för bildnummer 8"/>
          <p:cNvSpPr>
            <a:spLocks noGrp="1"/>
          </p:cNvSpPr>
          <p:nvPr>
            <p:ph type="sldNum" sz="quarter" idx="12"/>
          </p:nvPr>
        </p:nvSpPr>
        <p:spPr/>
        <p:txBody>
          <a:bodyPr/>
          <a:lstStyle/>
          <a:p>
            <a:fld id="{DAD579FC-03F8-49B8-9DAE-E30C4A47740D}" type="slidenum">
              <a:rPr lang="sv-SE" smtClean="0"/>
              <a:pPr/>
              <a:t>‹#›</a:t>
            </a:fld>
            <a:endParaRPr lang="sv-S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Endast rubrik">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sv-SE"/>
              <a:t>Klicka här för att ändra format</a:t>
            </a:r>
          </a:p>
        </p:txBody>
      </p:sp>
      <p:sp>
        <p:nvSpPr>
          <p:cNvPr id="3" name="Platshållare för datum 2"/>
          <p:cNvSpPr>
            <a:spLocks noGrp="1"/>
          </p:cNvSpPr>
          <p:nvPr>
            <p:ph type="dt" sz="half" idx="10"/>
          </p:nvPr>
        </p:nvSpPr>
        <p:spPr/>
        <p:txBody>
          <a:bodyPr/>
          <a:lstStyle/>
          <a:p>
            <a:fld id="{ABC2F843-D713-4314-BD7A-E9E0660A09C7}" type="datetimeFigureOut">
              <a:rPr lang="sv-SE" smtClean="0"/>
              <a:pPr/>
              <a:t>2020-01-17</a:t>
            </a:fld>
            <a:endParaRPr lang="sv-SE"/>
          </a:p>
        </p:txBody>
      </p:sp>
      <p:sp>
        <p:nvSpPr>
          <p:cNvPr id="4" name="Platshållare för sidfot 3"/>
          <p:cNvSpPr>
            <a:spLocks noGrp="1"/>
          </p:cNvSpPr>
          <p:nvPr>
            <p:ph type="ftr" sz="quarter" idx="11"/>
          </p:nvPr>
        </p:nvSpPr>
        <p:spPr/>
        <p:txBody>
          <a:bodyPr/>
          <a:lstStyle/>
          <a:p>
            <a:endParaRPr lang="sv-SE"/>
          </a:p>
        </p:txBody>
      </p:sp>
      <p:sp>
        <p:nvSpPr>
          <p:cNvPr id="5" name="Platshållare för bildnummer 4"/>
          <p:cNvSpPr>
            <a:spLocks noGrp="1"/>
          </p:cNvSpPr>
          <p:nvPr>
            <p:ph type="sldNum" sz="quarter" idx="12"/>
          </p:nvPr>
        </p:nvSpPr>
        <p:spPr/>
        <p:txBody>
          <a:bodyPr/>
          <a:lstStyle/>
          <a:p>
            <a:fld id="{DAD579FC-03F8-49B8-9DAE-E30C4A47740D}" type="slidenum">
              <a:rPr lang="sv-SE" smtClean="0"/>
              <a:pPr/>
              <a:t>‹#›</a:t>
            </a:fld>
            <a:endParaRPr lang="sv-SE"/>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Tom">
    <p:spTree>
      <p:nvGrpSpPr>
        <p:cNvPr id="1" name=""/>
        <p:cNvGrpSpPr/>
        <p:nvPr/>
      </p:nvGrpSpPr>
      <p:grpSpPr>
        <a:xfrm>
          <a:off x="0" y="0"/>
          <a:ext cx="0" cy="0"/>
          <a:chOff x="0" y="0"/>
          <a:chExt cx="0" cy="0"/>
        </a:xfrm>
      </p:grpSpPr>
      <p:sp>
        <p:nvSpPr>
          <p:cNvPr id="2" name="Platshållare för datum 1"/>
          <p:cNvSpPr>
            <a:spLocks noGrp="1"/>
          </p:cNvSpPr>
          <p:nvPr>
            <p:ph type="dt" sz="half" idx="10"/>
          </p:nvPr>
        </p:nvSpPr>
        <p:spPr/>
        <p:txBody>
          <a:bodyPr/>
          <a:lstStyle/>
          <a:p>
            <a:fld id="{ABC2F843-D713-4314-BD7A-E9E0660A09C7}" type="datetimeFigureOut">
              <a:rPr lang="sv-SE" smtClean="0"/>
              <a:pPr/>
              <a:t>2020-01-17</a:t>
            </a:fld>
            <a:endParaRPr lang="sv-SE"/>
          </a:p>
        </p:txBody>
      </p:sp>
      <p:sp>
        <p:nvSpPr>
          <p:cNvPr id="3" name="Platshållare för sidfot 2"/>
          <p:cNvSpPr>
            <a:spLocks noGrp="1"/>
          </p:cNvSpPr>
          <p:nvPr>
            <p:ph type="ftr" sz="quarter" idx="11"/>
          </p:nvPr>
        </p:nvSpPr>
        <p:spPr/>
        <p:txBody>
          <a:bodyPr/>
          <a:lstStyle/>
          <a:p>
            <a:endParaRPr lang="sv-SE"/>
          </a:p>
        </p:txBody>
      </p:sp>
      <p:sp>
        <p:nvSpPr>
          <p:cNvPr id="4" name="Platshållare för bildnummer 3"/>
          <p:cNvSpPr>
            <a:spLocks noGrp="1"/>
          </p:cNvSpPr>
          <p:nvPr>
            <p:ph type="sldNum" sz="quarter" idx="12"/>
          </p:nvPr>
        </p:nvSpPr>
        <p:spPr/>
        <p:txBody>
          <a:bodyPr/>
          <a:lstStyle/>
          <a:p>
            <a:fld id="{DAD579FC-03F8-49B8-9DAE-E30C4A47740D}" type="slidenum">
              <a:rPr lang="sv-SE" smtClean="0"/>
              <a:pPr/>
              <a:t>‹#›</a:t>
            </a:fld>
            <a:endParaRPr lang="sv-SE"/>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nehåll med bildtext">
    <p:spTree>
      <p:nvGrpSpPr>
        <p:cNvPr id="1" name=""/>
        <p:cNvGrpSpPr/>
        <p:nvPr/>
      </p:nvGrpSpPr>
      <p:grpSpPr>
        <a:xfrm>
          <a:off x="0" y="0"/>
          <a:ext cx="0" cy="0"/>
          <a:chOff x="0" y="0"/>
          <a:chExt cx="0" cy="0"/>
        </a:xfrm>
      </p:grpSpPr>
      <p:sp>
        <p:nvSpPr>
          <p:cNvPr id="2" name="Rubrik 1"/>
          <p:cNvSpPr>
            <a:spLocks noGrp="1"/>
          </p:cNvSpPr>
          <p:nvPr>
            <p:ph type="title"/>
          </p:nvPr>
        </p:nvSpPr>
        <p:spPr>
          <a:xfrm>
            <a:off x="457200" y="273050"/>
            <a:ext cx="3008313" cy="1162050"/>
          </a:xfrm>
        </p:spPr>
        <p:txBody>
          <a:bodyPr anchor="b"/>
          <a:lstStyle>
            <a:lvl1pPr algn="l">
              <a:defRPr sz="2000" b="1"/>
            </a:lvl1pPr>
          </a:lstStyle>
          <a:p>
            <a:r>
              <a:rPr lang="sv-SE"/>
              <a:t>Klicka här för att ändra format</a:t>
            </a:r>
          </a:p>
        </p:txBody>
      </p:sp>
      <p:sp>
        <p:nvSpPr>
          <p:cNvPr id="3" name="Platshållare för innehåll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4" name="Platshållare för text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sv-SE"/>
              <a:t>Klicka här för att ändra format på bakgrundstexten</a:t>
            </a:r>
          </a:p>
        </p:txBody>
      </p:sp>
      <p:sp>
        <p:nvSpPr>
          <p:cNvPr id="5" name="Platshållare för datum 4"/>
          <p:cNvSpPr>
            <a:spLocks noGrp="1"/>
          </p:cNvSpPr>
          <p:nvPr>
            <p:ph type="dt" sz="half" idx="10"/>
          </p:nvPr>
        </p:nvSpPr>
        <p:spPr/>
        <p:txBody>
          <a:bodyPr/>
          <a:lstStyle/>
          <a:p>
            <a:fld id="{ABC2F843-D713-4314-BD7A-E9E0660A09C7}" type="datetimeFigureOut">
              <a:rPr lang="sv-SE" smtClean="0"/>
              <a:pPr/>
              <a:t>2020-01-17</a:t>
            </a:fld>
            <a:endParaRPr lang="sv-SE"/>
          </a:p>
        </p:txBody>
      </p:sp>
      <p:sp>
        <p:nvSpPr>
          <p:cNvPr id="6" name="Platshållare för sidfot 5"/>
          <p:cNvSpPr>
            <a:spLocks noGrp="1"/>
          </p:cNvSpPr>
          <p:nvPr>
            <p:ph type="ftr" sz="quarter" idx="11"/>
          </p:nvPr>
        </p:nvSpPr>
        <p:spPr/>
        <p:txBody>
          <a:bodyPr/>
          <a:lstStyle/>
          <a:p>
            <a:endParaRPr lang="sv-SE"/>
          </a:p>
        </p:txBody>
      </p:sp>
      <p:sp>
        <p:nvSpPr>
          <p:cNvPr id="7" name="Platshållare för bildnummer 6"/>
          <p:cNvSpPr>
            <a:spLocks noGrp="1"/>
          </p:cNvSpPr>
          <p:nvPr>
            <p:ph type="sldNum" sz="quarter" idx="12"/>
          </p:nvPr>
        </p:nvSpPr>
        <p:spPr/>
        <p:txBody>
          <a:bodyPr/>
          <a:lstStyle/>
          <a:p>
            <a:fld id="{DAD579FC-03F8-49B8-9DAE-E30C4A47740D}" type="slidenum">
              <a:rPr lang="sv-SE" smtClean="0"/>
              <a:pPr/>
              <a:t>‹#›</a:t>
            </a:fld>
            <a:endParaRPr lang="sv-SE"/>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ed bildtext">
    <p:spTree>
      <p:nvGrpSpPr>
        <p:cNvPr id="1" name=""/>
        <p:cNvGrpSpPr/>
        <p:nvPr/>
      </p:nvGrpSpPr>
      <p:grpSpPr>
        <a:xfrm>
          <a:off x="0" y="0"/>
          <a:ext cx="0" cy="0"/>
          <a:chOff x="0" y="0"/>
          <a:chExt cx="0" cy="0"/>
        </a:xfrm>
      </p:grpSpPr>
      <p:sp>
        <p:nvSpPr>
          <p:cNvPr id="2" name="Rubrik 1"/>
          <p:cNvSpPr>
            <a:spLocks noGrp="1"/>
          </p:cNvSpPr>
          <p:nvPr>
            <p:ph type="title"/>
          </p:nvPr>
        </p:nvSpPr>
        <p:spPr>
          <a:xfrm>
            <a:off x="1792288" y="4800600"/>
            <a:ext cx="5486400" cy="566738"/>
          </a:xfrm>
        </p:spPr>
        <p:txBody>
          <a:bodyPr anchor="b"/>
          <a:lstStyle>
            <a:lvl1pPr algn="l">
              <a:defRPr sz="2000" b="1"/>
            </a:lvl1pPr>
          </a:lstStyle>
          <a:p>
            <a:r>
              <a:rPr lang="sv-SE"/>
              <a:t>Klicka här för att ändra format</a:t>
            </a:r>
          </a:p>
        </p:txBody>
      </p:sp>
      <p:sp>
        <p:nvSpPr>
          <p:cNvPr id="3" name="Platshållare för bild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sv-SE"/>
          </a:p>
        </p:txBody>
      </p:sp>
      <p:sp>
        <p:nvSpPr>
          <p:cNvPr id="4" name="Platshållare för text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sv-SE"/>
              <a:t>Klicka här för att ändra format på bakgrundstexten</a:t>
            </a:r>
          </a:p>
        </p:txBody>
      </p:sp>
      <p:sp>
        <p:nvSpPr>
          <p:cNvPr id="5" name="Platshållare för datum 4"/>
          <p:cNvSpPr>
            <a:spLocks noGrp="1"/>
          </p:cNvSpPr>
          <p:nvPr>
            <p:ph type="dt" sz="half" idx="10"/>
          </p:nvPr>
        </p:nvSpPr>
        <p:spPr/>
        <p:txBody>
          <a:bodyPr/>
          <a:lstStyle/>
          <a:p>
            <a:fld id="{ABC2F843-D713-4314-BD7A-E9E0660A09C7}" type="datetimeFigureOut">
              <a:rPr lang="sv-SE" smtClean="0"/>
              <a:pPr/>
              <a:t>2020-01-17</a:t>
            </a:fld>
            <a:endParaRPr lang="sv-SE"/>
          </a:p>
        </p:txBody>
      </p:sp>
      <p:sp>
        <p:nvSpPr>
          <p:cNvPr id="6" name="Platshållare för sidfot 5"/>
          <p:cNvSpPr>
            <a:spLocks noGrp="1"/>
          </p:cNvSpPr>
          <p:nvPr>
            <p:ph type="ftr" sz="quarter" idx="11"/>
          </p:nvPr>
        </p:nvSpPr>
        <p:spPr/>
        <p:txBody>
          <a:bodyPr/>
          <a:lstStyle/>
          <a:p>
            <a:endParaRPr lang="sv-SE"/>
          </a:p>
        </p:txBody>
      </p:sp>
      <p:sp>
        <p:nvSpPr>
          <p:cNvPr id="7" name="Platshållare för bildnummer 6"/>
          <p:cNvSpPr>
            <a:spLocks noGrp="1"/>
          </p:cNvSpPr>
          <p:nvPr>
            <p:ph type="sldNum" sz="quarter" idx="12"/>
          </p:nvPr>
        </p:nvSpPr>
        <p:spPr/>
        <p:txBody>
          <a:bodyPr/>
          <a:lstStyle/>
          <a:p>
            <a:fld id="{DAD579FC-03F8-49B8-9DAE-E30C4A47740D}" type="slidenum">
              <a:rPr lang="sv-SE" smtClean="0"/>
              <a:pPr/>
              <a:t>‹#›</a:t>
            </a:fld>
            <a:endParaRPr lang="sv-SE"/>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tshållare för rubrik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sv-SE"/>
              <a:t>Klicka här för att ändra format</a:t>
            </a:r>
          </a:p>
        </p:txBody>
      </p:sp>
      <p:sp>
        <p:nvSpPr>
          <p:cNvPr id="3" name="Platshållare för text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4" name="Platshållare för datum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BC2F843-D713-4314-BD7A-E9E0660A09C7}" type="datetimeFigureOut">
              <a:rPr lang="sv-SE" smtClean="0"/>
              <a:pPr/>
              <a:t>2020-01-17</a:t>
            </a:fld>
            <a:endParaRPr lang="sv-SE"/>
          </a:p>
        </p:txBody>
      </p:sp>
      <p:sp>
        <p:nvSpPr>
          <p:cNvPr id="5" name="Platshållare för sidfot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sv-SE"/>
          </a:p>
        </p:txBody>
      </p:sp>
      <p:sp>
        <p:nvSpPr>
          <p:cNvPr id="6" name="Platshållare för bildnumm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AD579FC-03F8-49B8-9DAE-E30C4A47740D}" type="slidenum">
              <a:rPr lang="sv-SE" smtClean="0"/>
              <a:pPr/>
              <a:t>‹#›</a:t>
            </a:fld>
            <a:endParaRPr lang="sv-SE"/>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sv-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Rectangle 31"/>
          <p:cNvSpPr/>
          <p:nvPr/>
        </p:nvSpPr>
        <p:spPr>
          <a:xfrm>
            <a:off x="6718676" y="2767013"/>
            <a:ext cx="1728787" cy="3902347"/>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 sz="1000" dirty="0">
              <a:solidFill>
                <a:schemeClr val="tx1"/>
              </a:solidFill>
            </a:endParaRPr>
          </a:p>
        </p:txBody>
      </p:sp>
      <p:sp>
        <p:nvSpPr>
          <p:cNvPr id="24578" name="Title 6"/>
          <p:cNvSpPr>
            <a:spLocks noGrp="1"/>
          </p:cNvSpPr>
          <p:nvPr>
            <p:ph type="title"/>
          </p:nvPr>
        </p:nvSpPr>
        <p:spPr bwMode="auto">
          <a:xfrm>
            <a:off x="806450" y="274638"/>
            <a:ext cx="8229600" cy="1143000"/>
          </a:xfrm>
          <a:noFill/>
          <a:ln>
            <a:miter lim="800000"/>
            <a:headEnd/>
            <a:tailEnd/>
          </a:ln>
        </p:spPr>
        <p:txBody>
          <a:bodyPr vert="horz" wrap="square" lIns="91440" tIns="45720" rIns="91440" bIns="45720" numCol="1" anchor="t" anchorCtr="0" compatLnSpc="1">
            <a:prstTxWarp prst="textNoShape">
              <a:avLst/>
            </a:prstTxWarp>
            <a:normAutofit fontScale="90000"/>
          </a:bodyPr>
          <a:lstStyle/>
          <a:p>
            <a:r>
              <a:rPr lang="sv-SE" altLang="en-US" dirty="0"/>
              <a:t>Förändringsteorin</a:t>
            </a:r>
            <a:br>
              <a:rPr lang="sv-SE" altLang="en-US" dirty="0"/>
            </a:br>
            <a:r>
              <a:rPr lang="sv-SE" altLang="en-US" sz="1300" dirty="0"/>
              <a:t>Utlysning mål 1.1: </a:t>
            </a:r>
            <a:r>
              <a:rPr lang="sv-SE" sz="1300" dirty="0"/>
              <a:t>Kompetensutveckling inom digitalisering i Norra Mellansverige,</a:t>
            </a:r>
            <a:r>
              <a:rPr lang="sv-SE" altLang="en-US" sz="1300" dirty="0"/>
              <a:t> dnr. 2020/00020</a:t>
            </a:r>
            <a:br>
              <a:rPr lang="sv-SE" altLang="en-US" dirty="0"/>
            </a:br>
            <a:r>
              <a:rPr lang="sv-SE" altLang="en-US" dirty="0"/>
              <a:t> </a:t>
            </a:r>
          </a:p>
        </p:txBody>
      </p:sp>
      <p:sp>
        <p:nvSpPr>
          <p:cNvPr id="10" name="AutoShape 11"/>
          <p:cNvSpPr>
            <a:spLocks noChangeArrowheads="1"/>
          </p:cNvSpPr>
          <p:nvPr/>
        </p:nvSpPr>
        <p:spPr bwMode="auto">
          <a:xfrm rot="10800000">
            <a:off x="8316913" y="1557338"/>
            <a:ext cx="755650" cy="1439862"/>
          </a:xfrm>
          <a:prstGeom prst="rightArrow">
            <a:avLst>
              <a:gd name="adj1" fmla="val 57843"/>
              <a:gd name="adj2" fmla="val 48606"/>
            </a:avLst>
          </a:prstGeom>
          <a:solidFill>
            <a:srgbClr val="C63418"/>
          </a:solidFill>
          <a:ln w="3175" algn="ctr">
            <a:solidFill>
              <a:srgbClr val="69002B"/>
            </a:solidFill>
            <a:miter lim="800000"/>
            <a:headEnd/>
            <a:tailEnd type="none" w="lg" len="med"/>
          </a:ln>
        </p:spPr>
        <p:txBody>
          <a:bodyPr vert="eaVert" anchor="ctr"/>
          <a:lstStyle/>
          <a:p>
            <a:pPr algn="ctr" eaLnBrk="0" hangingPunct="0"/>
            <a:r>
              <a:rPr lang="sv-SE" altLang="en-US" sz="1400"/>
              <a:t>Start</a:t>
            </a:r>
          </a:p>
        </p:txBody>
      </p:sp>
      <p:sp>
        <p:nvSpPr>
          <p:cNvPr id="12" name="AutoShape 3"/>
          <p:cNvSpPr>
            <a:spLocks noChangeArrowheads="1"/>
          </p:cNvSpPr>
          <p:nvPr/>
        </p:nvSpPr>
        <p:spPr bwMode="auto">
          <a:xfrm>
            <a:off x="4859338" y="2012950"/>
            <a:ext cx="1728787" cy="552450"/>
          </a:xfrm>
          <a:prstGeom prst="homePlate">
            <a:avLst>
              <a:gd name="adj" fmla="val 15160"/>
            </a:avLst>
          </a:prstGeom>
          <a:solidFill>
            <a:schemeClr val="bg1">
              <a:lumMod val="85000"/>
            </a:schemeClr>
          </a:solidFill>
          <a:ln>
            <a:headEnd/>
            <a:tailEnd type="none" w="lg" len="med"/>
          </a:ln>
        </p:spPr>
        <p:style>
          <a:lnRef idx="2">
            <a:schemeClr val="accent6"/>
          </a:lnRef>
          <a:fillRef idx="1">
            <a:schemeClr val="lt1"/>
          </a:fillRef>
          <a:effectRef idx="0">
            <a:schemeClr val="accent6"/>
          </a:effectRef>
          <a:fontRef idx="minor">
            <a:schemeClr val="dk1"/>
          </a:fontRef>
        </p:style>
        <p:txBody>
          <a:bodyPr anchor="ctr"/>
          <a:lstStyle/>
          <a:p>
            <a:pPr>
              <a:defRPr/>
            </a:pPr>
            <a:endParaRPr lang="sv-SE" sz="1200" dirty="0">
              <a:solidFill>
                <a:schemeClr val="tx1"/>
              </a:solidFill>
            </a:endParaRPr>
          </a:p>
        </p:txBody>
      </p:sp>
      <p:sp>
        <p:nvSpPr>
          <p:cNvPr id="13" name="AutoShape 4"/>
          <p:cNvSpPr>
            <a:spLocks noChangeArrowheads="1"/>
          </p:cNvSpPr>
          <p:nvPr/>
        </p:nvSpPr>
        <p:spPr bwMode="auto">
          <a:xfrm>
            <a:off x="6691313" y="2012949"/>
            <a:ext cx="1609725" cy="601623"/>
          </a:xfrm>
          <a:prstGeom prst="homePlate">
            <a:avLst>
              <a:gd name="adj" fmla="val 16786"/>
            </a:avLst>
          </a:prstGeom>
          <a:solidFill>
            <a:schemeClr val="bg1">
              <a:lumMod val="85000"/>
            </a:schemeClr>
          </a:solidFill>
          <a:ln>
            <a:headEnd/>
            <a:tailEnd type="none" w="lg" len="med"/>
          </a:ln>
        </p:spPr>
        <p:style>
          <a:lnRef idx="2">
            <a:schemeClr val="accent6"/>
          </a:lnRef>
          <a:fillRef idx="1">
            <a:schemeClr val="lt1"/>
          </a:fillRef>
          <a:effectRef idx="0">
            <a:schemeClr val="accent6"/>
          </a:effectRef>
          <a:fontRef idx="minor">
            <a:schemeClr val="dk1"/>
          </a:fontRef>
        </p:style>
        <p:txBody>
          <a:bodyPr anchor="ctr"/>
          <a:lstStyle/>
          <a:p>
            <a:pPr eaLnBrk="0" hangingPunct="0">
              <a:defRPr/>
            </a:pPr>
            <a:endParaRPr lang="sv-SE" sz="1200" dirty="0">
              <a:solidFill>
                <a:schemeClr val="tx1"/>
              </a:solidFill>
              <a:ea typeface="ＭＳ Ｐゴシック" pitchFamily="-111" charset="-128"/>
            </a:endParaRPr>
          </a:p>
        </p:txBody>
      </p:sp>
      <p:sp>
        <p:nvSpPr>
          <p:cNvPr id="14" name="AutoShape 5"/>
          <p:cNvSpPr>
            <a:spLocks noChangeArrowheads="1"/>
          </p:cNvSpPr>
          <p:nvPr/>
        </p:nvSpPr>
        <p:spPr bwMode="auto">
          <a:xfrm>
            <a:off x="3203575" y="2012950"/>
            <a:ext cx="1571625" cy="552450"/>
          </a:xfrm>
          <a:prstGeom prst="homePlate">
            <a:avLst>
              <a:gd name="adj" fmla="val 16201"/>
            </a:avLst>
          </a:prstGeom>
          <a:solidFill>
            <a:schemeClr val="bg1">
              <a:lumMod val="85000"/>
            </a:schemeClr>
          </a:solidFill>
          <a:ln>
            <a:headEnd/>
            <a:tailEnd type="none" w="lg" len="med"/>
          </a:ln>
        </p:spPr>
        <p:style>
          <a:lnRef idx="2">
            <a:schemeClr val="accent6"/>
          </a:lnRef>
          <a:fillRef idx="1">
            <a:schemeClr val="lt1"/>
          </a:fillRef>
          <a:effectRef idx="0">
            <a:schemeClr val="accent6"/>
          </a:effectRef>
          <a:fontRef idx="minor">
            <a:schemeClr val="dk1"/>
          </a:fontRef>
        </p:style>
        <p:txBody>
          <a:bodyPr anchor="ctr"/>
          <a:lstStyle/>
          <a:p>
            <a:pPr eaLnBrk="0" hangingPunct="0">
              <a:defRPr/>
            </a:pPr>
            <a:endParaRPr lang="sv-SE" sz="1200" dirty="0">
              <a:solidFill>
                <a:schemeClr val="tx1"/>
              </a:solidFill>
              <a:ea typeface="ＭＳ Ｐゴシック" pitchFamily="-111" charset="-128"/>
            </a:endParaRPr>
          </a:p>
        </p:txBody>
      </p:sp>
      <p:sp>
        <p:nvSpPr>
          <p:cNvPr id="15" name="AutoShape 6"/>
          <p:cNvSpPr>
            <a:spLocks noChangeArrowheads="1"/>
          </p:cNvSpPr>
          <p:nvPr/>
        </p:nvSpPr>
        <p:spPr bwMode="auto">
          <a:xfrm>
            <a:off x="1835150" y="2012950"/>
            <a:ext cx="1296988" cy="552450"/>
          </a:xfrm>
          <a:prstGeom prst="homePlate">
            <a:avLst>
              <a:gd name="adj" fmla="val 16797"/>
            </a:avLst>
          </a:prstGeom>
          <a:solidFill>
            <a:schemeClr val="bg1">
              <a:lumMod val="85000"/>
            </a:schemeClr>
          </a:solidFill>
          <a:ln>
            <a:headEnd/>
            <a:tailEnd type="none" w="lg" len="med"/>
          </a:ln>
        </p:spPr>
        <p:style>
          <a:lnRef idx="2">
            <a:schemeClr val="accent6"/>
          </a:lnRef>
          <a:fillRef idx="1">
            <a:schemeClr val="lt1"/>
          </a:fillRef>
          <a:effectRef idx="0">
            <a:schemeClr val="accent6"/>
          </a:effectRef>
          <a:fontRef idx="minor">
            <a:schemeClr val="dk1"/>
          </a:fontRef>
        </p:style>
        <p:txBody>
          <a:bodyPr anchor="ctr" anchorCtr="1"/>
          <a:lstStyle/>
          <a:p>
            <a:pPr eaLnBrk="0" hangingPunct="0">
              <a:defRPr/>
            </a:pPr>
            <a:endParaRPr lang="sv-SE" sz="1200" dirty="0">
              <a:solidFill>
                <a:schemeClr val="tx1"/>
              </a:solidFill>
              <a:ea typeface="ＭＳ Ｐゴシック" pitchFamily="-111" charset="-128"/>
            </a:endParaRPr>
          </a:p>
        </p:txBody>
      </p:sp>
      <p:sp>
        <p:nvSpPr>
          <p:cNvPr id="18" name="AutoShape 12"/>
          <p:cNvSpPr>
            <a:spLocks noChangeArrowheads="1"/>
          </p:cNvSpPr>
          <p:nvPr/>
        </p:nvSpPr>
        <p:spPr bwMode="auto">
          <a:xfrm flipH="1">
            <a:off x="2051050" y="1603375"/>
            <a:ext cx="1785938" cy="338138"/>
          </a:xfrm>
          <a:prstGeom prst="curvedDownArrow">
            <a:avLst>
              <a:gd name="adj1" fmla="val 87333"/>
              <a:gd name="adj2" fmla="val 174667"/>
              <a:gd name="adj3" fmla="val 33333"/>
            </a:avLst>
          </a:prstGeom>
          <a:ln>
            <a:headEnd/>
            <a:tailEnd type="none" w="lg" len="med"/>
          </a:ln>
        </p:spPr>
        <p:style>
          <a:lnRef idx="2">
            <a:schemeClr val="accent5"/>
          </a:lnRef>
          <a:fillRef idx="1">
            <a:schemeClr val="lt1"/>
          </a:fillRef>
          <a:effectRef idx="0">
            <a:schemeClr val="accent5"/>
          </a:effectRef>
          <a:fontRef idx="minor">
            <a:schemeClr val="dk1"/>
          </a:fontRef>
        </p:style>
        <p:txBody>
          <a:bodyPr anchor="ctr">
            <a:spAutoFit/>
          </a:bodyPr>
          <a:lstStyle/>
          <a:p>
            <a:pPr eaLnBrk="0" hangingPunct="0">
              <a:defRPr/>
            </a:pPr>
            <a:endParaRPr lang="sv-SE" sz="1600" dirty="0">
              <a:solidFill>
                <a:schemeClr val="bg1"/>
              </a:solidFill>
            </a:endParaRPr>
          </a:p>
        </p:txBody>
      </p:sp>
      <p:sp>
        <p:nvSpPr>
          <p:cNvPr id="19" name="AutoShape 12"/>
          <p:cNvSpPr>
            <a:spLocks noChangeArrowheads="1"/>
          </p:cNvSpPr>
          <p:nvPr/>
        </p:nvSpPr>
        <p:spPr bwMode="auto">
          <a:xfrm flipH="1">
            <a:off x="3865563" y="1603375"/>
            <a:ext cx="1785937" cy="338138"/>
          </a:xfrm>
          <a:prstGeom prst="curvedDownArrow">
            <a:avLst>
              <a:gd name="adj1" fmla="val 87333"/>
              <a:gd name="adj2" fmla="val 174667"/>
              <a:gd name="adj3" fmla="val 33333"/>
            </a:avLst>
          </a:prstGeom>
          <a:ln>
            <a:headEnd/>
            <a:tailEnd type="none" w="lg" len="med"/>
          </a:ln>
        </p:spPr>
        <p:style>
          <a:lnRef idx="2">
            <a:schemeClr val="accent5"/>
          </a:lnRef>
          <a:fillRef idx="1">
            <a:schemeClr val="lt1"/>
          </a:fillRef>
          <a:effectRef idx="0">
            <a:schemeClr val="accent5"/>
          </a:effectRef>
          <a:fontRef idx="minor">
            <a:schemeClr val="dk1"/>
          </a:fontRef>
        </p:style>
        <p:txBody>
          <a:bodyPr anchor="ctr">
            <a:spAutoFit/>
          </a:bodyPr>
          <a:lstStyle/>
          <a:p>
            <a:pPr eaLnBrk="0" hangingPunct="0">
              <a:defRPr/>
            </a:pPr>
            <a:endParaRPr lang="sv-SE" sz="1600" dirty="0">
              <a:solidFill>
                <a:schemeClr val="bg1"/>
              </a:solidFill>
            </a:endParaRPr>
          </a:p>
        </p:txBody>
      </p:sp>
      <p:sp>
        <p:nvSpPr>
          <p:cNvPr id="20" name="AutoShape 12"/>
          <p:cNvSpPr>
            <a:spLocks noChangeArrowheads="1"/>
          </p:cNvSpPr>
          <p:nvPr/>
        </p:nvSpPr>
        <p:spPr bwMode="auto">
          <a:xfrm flipH="1">
            <a:off x="5738813" y="1603375"/>
            <a:ext cx="1785937" cy="338138"/>
          </a:xfrm>
          <a:prstGeom prst="curvedDownArrow">
            <a:avLst>
              <a:gd name="adj1" fmla="val 87333"/>
              <a:gd name="adj2" fmla="val 174667"/>
              <a:gd name="adj3" fmla="val 33333"/>
            </a:avLst>
          </a:prstGeom>
          <a:ln>
            <a:headEnd/>
            <a:tailEnd type="none" w="lg" len="med"/>
          </a:ln>
        </p:spPr>
        <p:style>
          <a:lnRef idx="2">
            <a:schemeClr val="accent5"/>
          </a:lnRef>
          <a:fillRef idx="1">
            <a:schemeClr val="lt1"/>
          </a:fillRef>
          <a:effectRef idx="0">
            <a:schemeClr val="accent5"/>
          </a:effectRef>
          <a:fontRef idx="minor">
            <a:schemeClr val="dk1"/>
          </a:fontRef>
        </p:style>
        <p:txBody>
          <a:bodyPr anchor="ctr">
            <a:spAutoFit/>
          </a:bodyPr>
          <a:lstStyle/>
          <a:p>
            <a:pPr eaLnBrk="0" hangingPunct="0">
              <a:defRPr/>
            </a:pPr>
            <a:endParaRPr lang="sv-SE" sz="1600" dirty="0">
              <a:solidFill>
                <a:schemeClr val="bg1"/>
              </a:solidFill>
            </a:endParaRPr>
          </a:p>
        </p:txBody>
      </p:sp>
      <p:sp>
        <p:nvSpPr>
          <p:cNvPr id="25" name="AutoShape 6"/>
          <p:cNvSpPr>
            <a:spLocks noChangeArrowheads="1"/>
          </p:cNvSpPr>
          <p:nvPr/>
        </p:nvSpPr>
        <p:spPr bwMode="auto">
          <a:xfrm>
            <a:off x="395288" y="2012950"/>
            <a:ext cx="1439862" cy="552450"/>
          </a:xfrm>
          <a:prstGeom prst="homePlate">
            <a:avLst>
              <a:gd name="adj" fmla="val 19094"/>
            </a:avLst>
          </a:prstGeom>
          <a:solidFill>
            <a:schemeClr val="bg1">
              <a:lumMod val="85000"/>
            </a:schemeClr>
          </a:solidFill>
          <a:ln>
            <a:headEnd/>
            <a:tailEnd type="none" w="lg" len="med"/>
          </a:ln>
        </p:spPr>
        <p:style>
          <a:lnRef idx="2">
            <a:schemeClr val="accent6"/>
          </a:lnRef>
          <a:fillRef idx="1">
            <a:schemeClr val="lt1"/>
          </a:fillRef>
          <a:effectRef idx="0">
            <a:schemeClr val="accent6"/>
          </a:effectRef>
          <a:fontRef idx="minor">
            <a:schemeClr val="dk1"/>
          </a:fontRef>
        </p:style>
        <p:txBody>
          <a:bodyPr anchor="ctr" anchorCtr="1"/>
          <a:lstStyle/>
          <a:p>
            <a:pPr eaLnBrk="0" hangingPunct="0">
              <a:defRPr/>
            </a:pPr>
            <a:endParaRPr lang="sv-SE" sz="1200" dirty="0">
              <a:solidFill>
                <a:schemeClr val="tx1"/>
              </a:solidFill>
              <a:ea typeface="ＭＳ Ｐゴシック" pitchFamily="-111" charset="-128"/>
            </a:endParaRPr>
          </a:p>
        </p:txBody>
      </p:sp>
      <p:sp>
        <p:nvSpPr>
          <p:cNvPr id="24588" name="TextBox 23"/>
          <p:cNvSpPr txBox="1">
            <a:spLocks noChangeArrowheads="1"/>
          </p:cNvSpPr>
          <p:nvPr/>
        </p:nvSpPr>
        <p:spPr bwMode="auto">
          <a:xfrm>
            <a:off x="6691313" y="2060575"/>
            <a:ext cx="1265237" cy="553998"/>
          </a:xfrm>
          <a:prstGeom prst="rect">
            <a:avLst/>
          </a:prstGeom>
          <a:noFill/>
          <a:ln w="9525">
            <a:noFill/>
            <a:miter lim="800000"/>
            <a:headEnd/>
            <a:tailEnd/>
          </a:ln>
        </p:spPr>
        <p:txBody>
          <a:bodyPr lIns="36000" tIns="0" rIns="0" bIns="0">
            <a:spAutoFit/>
          </a:bodyPr>
          <a:lstStyle/>
          <a:p>
            <a:pPr marL="12700" indent="-25400" algn="ctr" defTabSz="457200" eaLnBrk="0" hangingPunct="0">
              <a:spcAft>
                <a:spcPts val="1500"/>
              </a:spcAft>
            </a:pPr>
            <a:r>
              <a:rPr lang="sv-SE" altLang="en-US" sz="1200" b="1" dirty="0">
                <a:latin typeface="Verdana" pitchFamily="34" charset="0"/>
                <a:ea typeface="ＭＳ Ｐゴシック" pitchFamily="34" charset="-128"/>
              </a:rPr>
              <a:t>Kortsiktig /Långsiktig effekt</a:t>
            </a:r>
          </a:p>
        </p:txBody>
      </p:sp>
      <p:sp>
        <p:nvSpPr>
          <p:cNvPr id="24589" name="TextBox 23"/>
          <p:cNvSpPr txBox="1">
            <a:spLocks noChangeArrowheads="1"/>
          </p:cNvSpPr>
          <p:nvPr/>
        </p:nvSpPr>
        <p:spPr bwMode="auto">
          <a:xfrm>
            <a:off x="5003800" y="2111375"/>
            <a:ext cx="1265238" cy="185738"/>
          </a:xfrm>
          <a:prstGeom prst="rect">
            <a:avLst/>
          </a:prstGeom>
          <a:noFill/>
          <a:ln w="9525">
            <a:noFill/>
            <a:miter lim="800000"/>
            <a:headEnd/>
            <a:tailEnd/>
          </a:ln>
        </p:spPr>
        <p:txBody>
          <a:bodyPr lIns="36000" tIns="0" rIns="0" bIns="0">
            <a:spAutoFit/>
          </a:bodyPr>
          <a:lstStyle/>
          <a:p>
            <a:pPr marL="12700" indent="-25400" algn="ctr" defTabSz="457200" eaLnBrk="0" hangingPunct="0">
              <a:spcAft>
                <a:spcPts val="1500"/>
              </a:spcAft>
            </a:pPr>
            <a:r>
              <a:rPr lang="sv-SE" altLang="en-US" sz="1200" b="1">
                <a:latin typeface="Verdana" pitchFamily="34" charset="0"/>
                <a:ea typeface="ＭＳ Ｐゴシック" pitchFamily="34" charset="-128"/>
              </a:rPr>
              <a:t>Resultat</a:t>
            </a:r>
          </a:p>
        </p:txBody>
      </p:sp>
      <p:sp>
        <p:nvSpPr>
          <p:cNvPr id="24590" name="TextBox 23"/>
          <p:cNvSpPr txBox="1">
            <a:spLocks noChangeArrowheads="1"/>
          </p:cNvSpPr>
          <p:nvPr/>
        </p:nvSpPr>
        <p:spPr bwMode="auto">
          <a:xfrm>
            <a:off x="3203575" y="2103438"/>
            <a:ext cx="1265238" cy="369887"/>
          </a:xfrm>
          <a:prstGeom prst="rect">
            <a:avLst/>
          </a:prstGeom>
          <a:noFill/>
          <a:ln w="9525">
            <a:noFill/>
            <a:miter lim="800000"/>
            <a:headEnd/>
            <a:tailEnd/>
          </a:ln>
        </p:spPr>
        <p:txBody>
          <a:bodyPr lIns="36000" tIns="0" rIns="0" bIns="0">
            <a:spAutoFit/>
          </a:bodyPr>
          <a:lstStyle/>
          <a:p>
            <a:pPr marL="12700" indent="-25400" algn="ctr" defTabSz="457200" eaLnBrk="0" hangingPunct="0">
              <a:spcAft>
                <a:spcPts val="1500"/>
              </a:spcAft>
            </a:pPr>
            <a:r>
              <a:rPr lang="sv-SE" altLang="en-US" sz="1200" b="1">
                <a:latin typeface="Verdana" pitchFamily="34" charset="0"/>
                <a:ea typeface="ＭＳ Ｐゴシック" pitchFamily="34" charset="-128"/>
              </a:rPr>
              <a:t>Leverans/ utfall</a:t>
            </a:r>
          </a:p>
        </p:txBody>
      </p:sp>
      <p:sp>
        <p:nvSpPr>
          <p:cNvPr id="24591" name="TextBox 23"/>
          <p:cNvSpPr txBox="1">
            <a:spLocks noChangeArrowheads="1"/>
          </p:cNvSpPr>
          <p:nvPr/>
        </p:nvSpPr>
        <p:spPr bwMode="auto">
          <a:xfrm>
            <a:off x="1851025" y="2152650"/>
            <a:ext cx="1265238" cy="185738"/>
          </a:xfrm>
          <a:prstGeom prst="rect">
            <a:avLst/>
          </a:prstGeom>
          <a:noFill/>
          <a:ln w="9525">
            <a:noFill/>
            <a:miter lim="800000"/>
            <a:headEnd/>
            <a:tailEnd/>
          </a:ln>
        </p:spPr>
        <p:txBody>
          <a:bodyPr lIns="36000" tIns="0" rIns="0" bIns="0">
            <a:spAutoFit/>
          </a:bodyPr>
          <a:lstStyle/>
          <a:p>
            <a:pPr marL="12700" indent="-25400" algn="ctr" defTabSz="457200" eaLnBrk="0" hangingPunct="0">
              <a:spcAft>
                <a:spcPts val="1500"/>
              </a:spcAft>
            </a:pPr>
            <a:r>
              <a:rPr lang="sv-SE" altLang="en-US" sz="1200" b="1">
                <a:latin typeface="Verdana" pitchFamily="34" charset="0"/>
                <a:ea typeface="ＭＳ Ｐゴシック" pitchFamily="34" charset="-128"/>
              </a:rPr>
              <a:t>Aktiviteter</a:t>
            </a:r>
          </a:p>
        </p:txBody>
      </p:sp>
      <p:sp>
        <p:nvSpPr>
          <p:cNvPr id="24592" name="TextBox 23"/>
          <p:cNvSpPr txBox="1">
            <a:spLocks noChangeArrowheads="1"/>
          </p:cNvSpPr>
          <p:nvPr/>
        </p:nvSpPr>
        <p:spPr bwMode="auto">
          <a:xfrm>
            <a:off x="427038" y="2120900"/>
            <a:ext cx="1265237" cy="184150"/>
          </a:xfrm>
          <a:prstGeom prst="rect">
            <a:avLst/>
          </a:prstGeom>
          <a:noFill/>
          <a:ln w="9525">
            <a:noFill/>
            <a:miter lim="800000"/>
            <a:headEnd/>
            <a:tailEnd/>
          </a:ln>
        </p:spPr>
        <p:txBody>
          <a:bodyPr lIns="36000" tIns="0" rIns="0" bIns="0">
            <a:spAutoFit/>
          </a:bodyPr>
          <a:lstStyle/>
          <a:p>
            <a:pPr marL="12700" indent="-25400" algn="ctr" defTabSz="457200" eaLnBrk="0" hangingPunct="0">
              <a:spcAft>
                <a:spcPts val="1500"/>
              </a:spcAft>
            </a:pPr>
            <a:r>
              <a:rPr lang="sv-SE" altLang="en-US" sz="1200" b="1">
                <a:latin typeface="Verdana" pitchFamily="34" charset="0"/>
                <a:ea typeface="ＭＳ Ｐゴシック" pitchFamily="34" charset="-128"/>
              </a:rPr>
              <a:t>Resurser</a:t>
            </a:r>
          </a:p>
        </p:txBody>
      </p:sp>
      <p:sp>
        <p:nvSpPr>
          <p:cNvPr id="22" name="AutoShape 12"/>
          <p:cNvSpPr>
            <a:spLocks noChangeArrowheads="1"/>
          </p:cNvSpPr>
          <p:nvPr/>
        </p:nvSpPr>
        <p:spPr bwMode="auto">
          <a:xfrm flipH="1">
            <a:off x="539750" y="1582738"/>
            <a:ext cx="1511300" cy="338137"/>
          </a:xfrm>
          <a:prstGeom prst="curvedDownArrow">
            <a:avLst>
              <a:gd name="adj1" fmla="val 87333"/>
              <a:gd name="adj2" fmla="val 174667"/>
              <a:gd name="adj3" fmla="val 33333"/>
            </a:avLst>
          </a:prstGeom>
          <a:ln>
            <a:headEnd/>
            <a:tailEnd type="none" w="lg" len="med"/>
          </a:ln>
        </p:spPr>
        <p:style>
          <a:lnRef idx="2">
            <a:schemeClr val="accent5"/>
          </a:lnRef>
          <a:fillRef idx="1">
            <a:schemeClr val="lt1"/>
          </a:fillRef>
          <a:effectRef idx="0">
            <a:schemeClr val="accent5"/>
          </a:effectRef>
          <a:fontRef idx="minor">
            <a:schemeClr val="dk1"/>
          </a:fontRef>
        </p:style>
        <p:txBody>
          <a:bodyPr anchor="ctr">
            <a:spAutoFit/>
          </a:bodyPr>
          <a:lstStyle/>
          <a:p>
            <a:pPr eaLnBrk="0" hangingPunct="0">
              <a:defRPr/>
            </a:pPr>
            <a:endParaRPr lang="sv-SE" sz="1600" dirty="0">
              <a:solidFill>
                <a:schemeClr val="bg1"/>
              </a:solidFill>
            </a:endParaRPr>
          </a:p>
        </p:txBody>
      </p:sp>
      <p:sp>
        <p:nvSpPr>
          <p:cNvPr id="2" name="TextBox 1"/>
          <p:cNvSpPr txBox="1"/>
          <p:nvPr/>
        </p:nvSpPr>
        <p:spPr>
          <a:xfrm>
            <a:off x="6084888" y="1268413"/>
            <a:ext cx="1382712" cy="431800"/>
          </a:xfrm>
          <a:prstGeom prst="rect">
            <a:avLst/>
          </a:prstGeom>
          <a:noFill/>
        </p:spPr>
        <p:txBody>
          <a:bodyPr>
            <a:spAutoFit/>
          </a:bodyPr>
          <a:lstStyle/>
          <a:p>
            <a:pPr>
              <a:defRPr/>
            </a:pPr>
            <a:r>
              <a:rPr lang="en-GB" sz="1050" dirty="0" err="1"/>
              <a:t>För</a:t>
            </a:r>
            <a:r>
              <a:rPr lang="en-GB" sz="1050" dirty="0"/>
              <a:t> </a:t>
            </a:r>
            <a:r>
              <a:rPr lang="en-GB" sz="1050" dirty="0" err="1"/>
              <a:t>att</a:t>
            </a:r>
            <a:r>
              <a:rPr lang="en-GB" sz="1050" dirty="0"/>
              <a:t> </a:t>
            </a:r>
            <a:r>
              <a:rPr lang="en-GB" sz="1050" dirty="0" err="1"/>
              <a:t>nå</a:t>
            </a:r>
            <a:r>
              <a:rPr lang="en-GB" sz="1050" dirty="0"/>
              <a:t> </a:t>
            </a:r>
            <a:r>
              <a:rPr lang="en-GB" sz="1050" dirty="0" err="1"/>
              <a:t>effekten</a:t>
            </a:r>
            <a:r>
              <a:rPr lang="en-GB" sz="1050" dirty="0"/>
              <a:t> </a:t>
            </a:r>
            <a:r>
              <a:rPr lang="en-GB" sz="1050" dirty="0" err="1"/>
              <a:t>måste</a:t>
            </a:r>
            <a:r>
              <a:rPr lang="en-GB" sz="1050" dirty="0"/>
              <a:t> vi </a:t>
            </a:r>
            <a:r>
              <a:rPr lang="en-GB" sz="1050" dirty="0" err="1"/>
              <a:t>uppnå</a:t>
            </a:r>
            <a:r>
              <a:rPr lang="en-GB" sz="1050" dirty="0"/>
              <a:t>…</a:t>
            </a:r>
          </a:p>
        </p:txBody>
      </p:sp>
      <p:sp>
        <p:nvSpPr>
          <p:cNvPr id="23" name="TextBox 22"/>
          <p:cNvSpPr txBox="1"/>
          <p:nvPr/>
        </p:nvSpPr>
        <p:spPr>
          <a:xfrm>
            <a:off x="4167188" y="1268413"/>
            <a:ext cx="1384300" cy="577850"/>
          </a:xfrm>
          <a:prstGeom prst="rect">
            <a:avLst/>
          </a:prstGeom>
          <a:noFill/>
        </p:spPr>
        <p:txBody>
          <a:bodyPr>
            <a:spAutoFit/>
          </a:bodyPr>
          <a:lstStyle/>
          <a:p>
            <a:pPr>
              <a:defRPr/>
            </a:pPr>
            <a:r>
              <a:rPr lang="en-GB" sz="1050" dirty="0" err="1"/>
              <a:t>För</a:t>
            </a:r>
            <a:r>
              <a:rPr lang="en-GB" sz="1050" dirty="0"/>
              <a:t> </a:t>
            </a:r>
            <a:r>
              <a:rPr lang="en-GB" sz="1050" dirty="0" err="1"/>
              <a:t>att</a:t>
            </a:r>
            <a:r>
              <a:rPr lang="en-GB" sz="1050" dirty="0"/>
              <a:t> </a:t>
            </a:r>
            <a:r>
              <a:rPr lang="en-GB" sz="1050" dirty="0" err="1"/>
              <a:t>uppnå</a:t>
            </a:r>
            <a:r>
              <a:rPr lang="en-GB" sz="1050" dirty="0"/>
              <a:t> </a:t>
            </a:r>
            <a:r>
              <a:rPr lang="en-GB" sz="1050" dirty="0" err="1"/>
              <a:t>resultaten</a:t>
            </a:r>
            <a:r>
              <a:rPr lang="en-GB" sz="1050" dirty="0"/>
              <a:t> </a:t>
            </a:r>
            <a:r>
              <a:rPr lang="en-GB" sz="1050" dirty="0" err="1"/>
              <a:t>måste</a:t>
            </a:r>
            <a:r>
              <a:rPr lang="en-GB" sz="1050" dirty="0"/>
              <a:t> vi </a:t>
            </a:r>
            <a:r>
              <a:rPr lang="en-GB" sz="1050" dirty="0" err="1"/>
              <a:t>erbjuda</a:t>
            </a:r>
            <a:r>
              <a:rPr lang="en-GB" sz="1050" dirty="0"/>
              <a:t>…</a:t>
            </a:r>
          </a:p>
        </p:txBody>
      </p:sp>
      <p:sp>
        <p:nvSpPr>
          <p:cNvPr id="24" name="TextBox 23"/>
          <p:cNvSpPr txBox="1"/>
          <p:nvPr/>
        </p:nvSpPr>
        <p:spPr>
          <a:xfrm>
            <a:off x="2252663" y="1268413"/>
            <a:ext cx="1384300" cy="577850"/>
          </a:xfrm>
          <a:prstGeom prst="rect">
            <a:avLst/>
          </a:prstGeom>
          <a:noFill/>
        </p:spPr>
        <p:txBody>
          <a:bodyPr>
            <a:spAutoFit/>
          </a:bodyPr>
          <a:lstStyle/>
          <a:p>
            <a:pPr>
              <a:defRPr/>
            </a:pPr>
            <a:r>
              <a:rPr lang="en-GB" sz="1050" dirty="0" err="1"/>
              <a:t>För</a:t>
            </a:r>
            <a:r>
              <a:rPr lang="en-GB" sz="1050" dirty="0"/>
              <a:t> </a:t>
            </a:r>
            <a:r>
              <a:rPr lang="en-GB" sz="1050" dirty="0" err="1"/>
              <a:t>att</a:t>
            </a:r>
            <a:r>
              <a:rPr lang="en-GB" sz="1050" dirty="0"/>
              <a:t> </a:t>
            </a:r>
            <a:r>
              <a:rPr lang="en-GB" sz="1050" dirty="0" err="1"/>
              <a:t>erbjuda</a:t>
            </a:r>
            <a:r>
              <a:rPr lang="en-GB" sz="1050" dirty="0"/>
              <a:t> </a:t>
            </a:r>
            <a:r>
              <a:rPr lang="en-GB" sz="1050" dirty="0" err="1"/>
              <a:t>detta</a:t>
            </a:r>
            <a:r>
              <a:rPr lang="en-GB" sz="1050" dirty="0"/>
              <a:t> </a:t>
            </a:r>
            <a:r>
              <a:rPr lang="en-GB" sz="1050" dirty="0" err="1"/>
              <a:t>måste</a:t>
            </a:r>
            <a:r>
              <a:rPr lang="en-GB" sz="1050" dirty="0"/>
              <a:t> vi </a:t>
            </a:r>
            <a:r>
              <a:rPr lang="en-GB" sz="1050" dirty="0" err="1"/>
              <a:t>göra</a:t>
            </a:r>
            <a:r>
              <a:rPr lang="en-GB" sz="1050" dirty="0"/>
              <a:t>…</a:t>
            </a:r>
          </a:p>
        </p:txBody>
      </p:sp>
      <p:sp>
        <p:nvSpPr>
          <p:cNvPr id="29" name="TextBox 28"/>
          <p:cNvSpPr txBox="1"/>
          <p:nvPr/>
        </p:nvSpPr>
        <p:spPr>
          <a:xfrm>
            <a:off x="863600" y="1268413"/>
            <a:ext cx="1382713" cy="415925"/>
          </a:xfrm>
          <a:prstGeom prst="rect">
            <a:avLst/>
          </a:prstGeom>
          <a:noFill/>
        </p:spPr>
        <p:txBody>
          <a:bodyPr>
            <a:spAutoFit/>
          </a:bodyPr>
          <a:lstStyle/>
          <a:p>
            <a:pPr>
              <a:defRPr/>
            </a:pPr>
            <a:r>
              <a:rPr lang="en-GB" sz="1050" dirty="0" err="1"/>
              <a:t>För</a:t>
            </a:r>
            <a:r>
              <a:rPr lang="en-GB" sz="1050" dirty="0"/>
              <a:t> </a:t>
            </a:r>
            <a:r>
              <a:rPr lang="en-GB" sz="1050" dirty="0" err="1"/>
              <a:t>att</a:t>
            </a:r>
            <a:r>
              <a:rPr lang="en-GB" sz="1050" dirty="0"/>
              <a:t> </a:t>
            </a:r>
            <a:r>
              <a:rPr lang="en-GB" sz="1050" dirty="0" err="1"/>
              <a:t>göra</a:t>
            </a:r>
            <a:r>
              <a:rPr lang="en-GB" sz="1050" dirty="0"/>
              <a:t> </a:t>
            </a:r>
            <a:r>
              <a:rPr lang="en-GB" sz="1050" dirty="0" err="1"/>
              <a:t>detta</a:t>
            </a:r>
            <a:r>
              <a:rPr lang="en-GB" sz="1050" dirty="0"/>
              <a:t> </a:t>
            </a:r>
            <a:r>
              <a:rPr lang="en-GB" sz="1050" dirty="0" err="1"/>
              <a:t>behöver</a:t>
            </a:r>
            <a:r>
              <a:rPr lang="en-GB" sz="1050" dirty="0"/>
              <a:t> vi……</a:t>
            </a:r>
          </a:p>
        </p:txBody>
      </p:sp>
      <p:sp>
        <p:nvSpPr>
          <p:cNvPr id="32" name="Rectangle 31"/>
          <p:cNvSpPr/>
          <p:nvPr/>
        </p:nvSpPr>
        <p:spPr>
          <a:xfrm>
            <a:off x="4997099" y="2761550"/>
            <a:ext cx="1605310" cy="3902347"/>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 sz="1000" dirty="0">
              <a:solidFill>
                <a:schemeClr val="tx1"/>
              </a:solidFill>
            </a:endParaRPr>
          </a:p>
        </p:txBody>
      </p:sp>
      <p:sp>
        <p:nvSpPr>
          <p:cNvPr id="37" name="Rectangle 36"/>
          <p:cNvSpPr/>
          <p:nvPr/>
        </p:nvSpPr>
        <p:spPr>
          <a:xfrm>
            <a:off x="3275394" y="2763371"/>
            <a:ext cx="1555750" cy="3902347"/>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 sz="1000" dirty="0">
              <a:solidFill>
                <a:schemeClr val="tx1"/>
              </a:solidFill>
            </a:endParaRPr>
          </a:p>
        </p:txBody>
      </p:sp>
      <p:sp>
        <p:nvSpPr>
          <p:cNvPr id="39" name="Rectangle 38"/>
          <p:cNvSpPr/>
          <p:nvPr/>
        </p:nvSpPr>
        <p:spPr>
          <a:xfrm>
            <a:off x="1816100" y="2763371"/>
            <a:ext cx="1316038" cy="390598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 sz="1000" dirty="0">
              <a:solidFill>
                <a:schemeClr val="tx1"/>
              </a:solidFill>
            </a:endParaRPr>
          </a:p>
        </p:txBody>
      </p:sp>
      <p:sp>
        <p:nvSpPr>
          <p:cNvPr id="41" name="Rectangle 40"/>
          <p:cNvSpPr/>
          <p:nvPr/>
        </p:nvSpPr>
        <p:spPr>
          <a:xfrm>
            <a:off x="416654" y="2763371"/>
            <a:ext cx="1316037" cy="389870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 sz="1000" dirty="0">
              <a:solidFill>
                <a:schemeClr val="tx1"/>
              </a:solidFill>
            </a:endParaRPr>
          </a:p>
          <a:p>
            <a:pPr algn="ctr">
              <a:defRPr/>
            </a:pPr>
            <a:endParaRPr lang="" sz="1000" dirty="0">
              <a:solidFill>
                <a:schemeClr val="tx1"/>
              </a:solidFill>
            </a:endParaRPr>
          </a:p>
          <a:p>
            <a:pPr algn="ctr">
              <a:defRPr/>
            </a:pPr>
            <a:endParaRPr lang="" sz="1000" dirty="0">
              <a:solidFill>
                <a:schemeClr val="tx1"/>
              </a:solidFill>
            </a:endParaRPr>
          </a:p>
          <a:p>
            <a:pPr algn="ctr">
              <a:defRPr/>
            </a:pPr>
            <a:endParaRPr lang="" sz="1000" dirty="0">
              <a:solidFill>
                <a:schemeClr val="tx1"/>
              </a:solidFill>
            </a:endParaRPr>
          </a:p>
          <a:p>
            <a:pPr algn="ctr">
              <a:defRPr/>
            </a:pPr>
            <a:endParaRPr lang="" sz="1000" dirty="0">
              <a:solidFill>
                <a:schemeClr val="tx1"/>
              </a:solidFill>
            </a:endParaRPr>
          </a:p>
          <a:p>
            <a:pPr algn="ctr">
              <a:defRPr/>
            </a:pPr>
            <a:endParaRPr lang="" sz="1000" dirty="0">
              <a:solidFill>
                <a:schemeClr val="tx1"/>
              </a:solidFill>
            </a:endParaRPr>
          </a:p>
          <a:p>
            <a:pPr algn="ctr">
              <a:defRPr/>
            </a:pPr>
            <a:endParaRPr lang="" sz="1000" dirty="0">
              <a:solidFill>
                <a:schemeClr val="tx1"/>
              </a:solidFill>
            </a:endParaRPr>
          </a:p>
        </p:txBody>
      </p:sp>
      <p:sp>
        <p:nvSpPr>
          <p:cNvPr id="3" name="textruta 2"/>
          <p:cNvSpPr txBox="1"/>
          <p:nvPr/>
        </p:nvSpPr>
        <p:spPr>
          <a:xfrm>
            <a:off x="1861790" y="2780928"/>
            <a:ext cx="1208783" cy="1169551"/>
          </a:xfrm>
          <a:prstGeom prst="rect">
            <a:avLst/>
          </a:prstGeom>
          <a:noFill/>
        </p:spPr>
        <p:txBody>
          <a:bodyPr wrap="square" rtlCol="0">
            <a:spAutoFit/>
          </a:bodyPr>
          <a:lstStyle/>
          <a:p>
            <a:pPr>
              <a:defRPr/>
            </a:pPr>
            <a:r>
              <a:rPr lang="" sz="1000" dirty="0"/>
              <a:t>Aktiviteter som ska genomföras i projektet för att kunna uppnå resultat.</a:t>
            </a:r>
          </a:p>
          <a:p>
            <a:pPr>
              <a:defRPr/>
            </a:pPr>
            <a:endParaRPr lang="" sz="1000" dirty="0"/>
          </a:p>
          <a:p>
            <a:pPr>
              <a:defRPr/>
            </a:pPr>
            <a:r>
              <a:rPr lang="" sz="1000" dirty="0"/>
              <a:t>Fylls i av projektet.</a:t>
            </a:r>
          </a:p>
        </p:txBody>
      </p:sp>
      <p:sp>
        <p:nvSpPr>
          <p:cNvPr id="5" name="textruta 4"/>
          <p:cNvSpPr txBox="1"/>
          <p:nvPr/>
        </p:nvSpPr>
        <p:spPr>
          <a:xfrm>
            <a:off x="4914553" y="2780928"/>
            <a:ext cx="1673572" cy="1323439"/>
          </a:xfrm>
          <a:prstGeom prst="rect">
            <a:avLst/>
          </a:prstGeom>
          <a:noFill/>
        </p:spPr>
        <p:txBody>
          <a:bodyPr wrap="square" rtlCol="0">
            <a:spAutoFit/>
          </a:bodyPr>
          <a:lstStyle/>
          <a:p>
            <a:r>
              <a:rPr lang="sv-SE" sz="1000" dirty="0"/>
              <a:t>Resultatet av projektets insatser förväntas ha ökat deltagande kvinnors och mäns kunskaper så att de bättre matchar de krav som arbetsgivare ställer kopplat till den digitala utvecklingen på arbetsmarknaden. </a:t>
            </a:r>
          </a:p>
        </p:txBody>
      </p:sp>
      <p:sp>
        <p:nvSpPr>
          <p:cNvPr id="6" name="textruta 5"/>
          <p:cNvSpPr txBox="1"/>
          <p:nvPr/>
        </p:nvSpPr>
        <p:spPr>
          <a:xfrm>
            <a:off x="6715140" y="2780928"/>
            <a:ext cx="1605310" cy="1785104"/>
          </a:xfrm>
          <a:prstGeom prst="rect">
            <a:avLst/>
          </a:prstGeom>
          <a:noFill/>
        </p:spPr>
        <p:txBody>
          <a:bodyPr wrap="square" rtlCol="0">
            <a:spAutoFit/>
          </a:bodyPr>
          <a:lstStyle/>
          <a:p>
            <a:r>
              <a:rPr lang="sv-SE" sz="1000" dirty="0">
                <a:ea typeface="Calibri" panose="020F0502020204030204" pitchFamily="34" charset="0"/>
                <a:cs typeface="Arial" panose="020B0604020202020204" pitchFamily="34" charset="0"/>
              </a:rPr>
              <a:t>Den kortsiktiga effekten av projektet förväntas bli att a</a:t>
            </a:r>
            <a:r>
              <a:rPr lang="sv-SE" sz="1000" dirty="0"/>
              <a:t>nställda kvinnor och män på små och medelstora företag i Norra Mellansverige har ökat sin digitala kompetens som bättre matchar arbetsgivares behov och därmed säkrat sin ställning på arbetsmarknaden.</a:t>
            </a:r>
            <a:r>
              <a:rPr lang="sv-SE" sz="1000" dirty="0">
                <a:ea typeface="Calibri" panose="020F0502020204030204" pitchFamily="34" charset="0"/>
                <a:cs typeface="Arial" panose="020B0604020202020204" pitchFamily="34" charset="0"/>
              </a:rPr>
              <a:t>  </a:t>
            </a:r>
            <a:endParaRPr lang="sv-SE" sz="1000" dirty="0"/>
          </a:p>
        </p:txBody>
      </p:sp>
      <p:sp>
        <p:nvSpPr>
          <p:cNvPr id="7" name="textruta 6"/>
          <p:cNvSpPr txBox="1"/>
          <p:nvPr/>
        </p:nvSpPr>
        <p:spPr>
          <a:xfrm>
            <a:off x="6711603" y="4579947"/>
            <a:ext cx="1676821" cy="2092881"/>
          </a:xfrm>
          <a:prstGeom prst="rect">
            <a:avLst/>
          </a:prstGeom>
          <a:noFill/>
        </p:spPr>
        <p:txBody>
          <a:bodyPr wrap="square" rtlCol="0">
            <a:spAutoFit/>
          </a:bodyPr>
          <a:lstStyle/>
          <a:p>
            <a:r>
              <a:rPr lang="sv-SE" sz="1000" dirty="0"/>
              <a:t>Den långsiktiga effekten av projektens resultat förväntas leda till att de anställdas ställning på arbetsmarknaden har stärkts och arbetsmarknadens behov av arbetskraft och kompetens till följd av den digitala utvecklingen har tillgodosetts. Detta har bidragit till ett fortsatt konkurrenskraftigt näringsliv i Norra Mellansverige.</a:t>
            </a:r>
          </a:p>
        </p:txBody>
      </p:sp>
      <p:sp>
        <p:nvSpPr>
          <p:cNvPr id="8" name="textruta 7"/>
          <p:cNvSpPr txBox="1"/>
          <p:nvPr/>
        </p:nvSpPr>
        <p:spPr>
          <a:xfrm>
            <a:off x="3275393" y="2763371"/>
            <a:ext cx="1539495" cy="1169551"/>
          </a:xfrm>
          <a:prstGeom prst="rect">
            <a:avLst/>
          </a:prstGeom>
          <a:noFill/>
        </p:spPr>
        <p:txBody>
          <a:bodyPr wrap="square" rtlCol="0">
            <a:spAutoFit/>
          </a:bodyPr>
          <a:lstStyle/>
          <a:p>
            <a:r>
              <a:rPr lang="sv-SE" sz="1000" dirty="0"/>
              <a:t>Projektmål och indikatorer.</a:t>
            </a:r>
          </a:p>
          <a:p>
            <a:endParaRPr lang="sv-SE" sz="1000" dirty="0"/>
          </a:p>
          <a:p>
            <a:endParaRPr lang="sv-SE" sz="1000" dirty="0"/>
          </a:p>
          <a:p>
            <a:endParaRPr lang="sv-SE" sz="1000" dirty="0"/>
          </a:p>
          <a:p>
            <a:endParaRPr lang="sv-SE" sz="1000" dirty="0"/>
          </a:p>
          <a:p>
            <a:r>
              <a:rPr lang="sv-SE" sz="1000" dirty="0"/>
              <a:t>Fylls i av projektet.</a:t>
            </a:r>
          </a:p>
        </p:txBody>
      </p:sp>
      <p:sp>
        <p:nvSpPr>
          <p:cNvPr id="9" name="textruta 8">
            <a:extLst>
              <a:ext uri="{FF2B5EF4-FFF2-40B4-BE49-F238E27FC236}">
                <a16:creationId xmlns:a16="http://schemas.microsoft.com/office/drawing/2014/main" id="{D170F26E-45A4-4DB1-8945-3B9285411EBA}"/>
              </a:ext>
            </a:extLst>
          </p:cNvPr>
          <p:cNvSpPr txBox="1"/>
          <p:nvPr/>
        </p:nvSpPr>
        <p:spPr>
          <a:xfrm>
            <a:off x="452220" y="2780928"/>
            <a:ext cx="1259105" cy="1446550"/>
          </a:xfrm>
          <a:prstGeom prst="rect">
            <a:avLst/>
          </a:prstGeom>
          <a:noFill/>
        </p:spPr>
        <p:txBody>
          <a:bodyPr wrap="square" rtlCol="0">
            <a:spAutoFit/>
          </a:bodyPr>
          <a:lstStyle/>
          <a:p>
            <a:pPr>
              <a:defRPr/>
            </a:pPr>
            <a:r>
              <a:rPr lang="" sz="1000" dirty="0"/>
              <a:t>Resurser i form av personal, kompetens och medel.</a:t>
            </a:r>
          </a:p>
          <a:p>
            <a:pPr>
              <a:defRPr/>
            </a:pPr>
            <a:endParaRPr lang="" sz="1000" dirty="0"/>
          </a:p>
          <a:p>
            <a:pPr>
              <a:defRPr/>
            </a:pPr>
            <a:endParaRPr lang="" sz="1000" dirty="0"/>
          </a:p>
          <a:p>
            <a:pPr>
              <a:defRPr/>
            </a:pPr>
            <a:r>
              <a:rPr lang="" sz="1000" dirty="0"/>
              <a:t>Fylls i av projektet.</a:t>
            </a:r>
          </a:p>
          <a:p>
            <a:endParaRPr lang="sv-SE" dirty="0"/>
          </a:p>
        </p:txBody>
      </p:sp>
    </p:spTree>
  </p:cSld>
  <p:clrMapOvr>
    <a:masterClrMapping/>
  </p:clrMapOvr>
  <p:transition spd="slow"/>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9"/>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0"/>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0"/>
                                        </p:tgtEl>
                                        <p:attrNameLst>
                                          <p:attrName>style.visibility</p:attrName>
                                        </p:attrNameLst>
                                      </p:cBhvr>
                                      <p:to>
                                        <p:strVal val="visible"/>
                                      </p:to>
                                    </p:set>
                                  </p:childTnLst>
                                </p:cTn>
                              </p:par>
                            </p:childTnLst>
                          </p:cTn>
                        </p:par>
                      </p:childTnLst>
                    </p:cTn>
                  </p:par>
                  <p:par>
                    <p:cTn id="13" fill="hold" nodeType="clickPar">
                      <p:stCondLst>
                        <p:cond delay="indefinite"/>
                      </p:stCondLst>
                      <p:childTnLst>
                        <p:par>
                          <p:cTn id="14" fill="hold" nodeType="withGroup">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2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8" grpId="0" animBg="1"/>
      <p:bldP spid="19" grpId="0" animBg="1"/>
      <p:bldP spid="20" grpId="0" animBg="1"/>
      <p:bldP spid="22" grpId="0" animBg="1"/>
    </p:bldLst>
  </p:timing>
</p:sld>
</file>

<file path=ppt/theme/theme1.xml><?xml version="1.0" encoding="utf-8"?>
<a:theme xmlns:a="http://schemas.openxmlformats.org/drawingml/2006/main" name="Office-tema">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tema">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5331</TotalTime>
  <Words>214</Words>
  <Application>Microsoft Office PowerPoint</Application>
  <PresentationFormat>Bildspel på skärmen (4:3)</PresentationFormat>
  <Paragraphs>32</Paragraphs>
  <Slides>1</Slides>
  <Notes>1</Notes>
  <HiddenSlides>0</HiddenSlides>
  <MMClips>0</MMClips>
  <ScaleCrop>false</ScaleCrop>
  <HeadingPairs>
    <vt:vector size="6" baseType="variant">
      <vt:variant>
        <vt:lpstr>Använt teckensnitt</vt:lpstr>
      </vt:variant>
      <vt:variant>
        <vt:i4>3</vt:i4>
      </vt:variant>
      <vt:variant>
        <vt:lpstr>Tema</vt:lpstr>
      </vt:variant>
      <vt:variant>
        <vt:i4>1</vt:i4>
      </vt:variant>
      <vt:variant>
        <vt:lpstr>Bildrubriker</vt:lpstr>
      </vt:variant>
      <vt:variant>
        <vt:i4>1</vt:i4>
      </vt:variant>
    </vt:vector>
  </HeadingPairs>
  <TitlesOfParts>
    <vt:vector size="5" baseType="lpstr">
      <vt:lpstr>Arial</vt:lpstr>
      <vt:lpstr>Calibri</vt:lpstr>
      <vt:lpstr>Verdana</vt:lpstr>
      <vt:lpstr>Office-tema</vt:lpstr>
      <vt:lpstr>Förändringsteorin Utlysning mål 1.1: Kompetensutveckling inom digitalisering i Norra Mellansverige, dnr. 2020/00020  </vt:lpstr>
    </vt:vector>
  </TitlesOfParts>
  <Company>ESF Rådet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Förändringsteorin</dc:title>
  <dc:creator>svegu</dc:creator>
  <cp:lastModifiedBy>Hedman Hanna</cp:lastModifiedBy>
  <cp:revision>71</cp:revision>
  <cp:lastPrinted>2016-05-17T12:17:24Z</cp:lastPrinted>
  <dcterms:created xsi:type="dcterms:W3CDTF">2015-03-31T07:43:05Z</dcterms:created>
  <dcterms:modified xsi:type="dcterms:W3CDTF">2020-01-17T14:04:18Z</dcterms:modified>
</cp:coreProperties>
</file>