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9926638" cy="143557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53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E74C6B6B-EA59-460F-8ABD-B9F8723B61D4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2019-06-12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61163" y="2780928"/>
            <a:ext cx="1728787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Projekt inom denna utlysning ska på kort sikt resultera i att kvinnor och män som står långt ifrån arbetsmarknaden kommer närmare arbetsmarknaden eller i arbete eller i studier. 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Arbetsmarknadens behov av arbetskraft och kompetens ska tillgodoses genom en bättre matchning mellan individens förutsättningar, arbete och utbildning.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På lång sikt ska utlysningens projekt skapa hållbara system för att arbeta framgångsrikt med målgruppen och öka inkluderingen på arbetsmarknaden i Småland och Öarna.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dirty="0"/>
              <a:t>Förändringsteori</a:t>
            </a:r>
            <a:br>
              <a:rPr lang="sv-SE" altLang="en-US" dirty="0"/>
            </a:br>
            <a:r>
              <a:rPr lang="sv-SE" altLang="en-US" sz="1300" dirty="0"/>
              <a:t>Utlysning 2019/00316: Småland och Öarna – Samverkan för ökad inkludering II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5289" y="2780928"/>
            <a:ext cx="1316037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907997" y="3292192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7155" y="3229294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Mätbara resultat som genereras av aktiviteter som genomförts. Indikatorer.</a:t>
            </a:r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113B14AB-D6A8-41E8-B53E-9E4091BD7A93}"/>
              </a:ext>
            </a:extLst>
          </p:cNvPr>
          <p:cNvSpPr/>
          <p:nvPr/>
        </p:nvSpPr>
        <p:spPr>
          <a:xfrm>
            <a:off x="4990307" y="2777051"/>
            <a:ext cx="1555750" cy="28370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De olika nivåer av resultat som behövs för att åstadkomma förändringar i attityder och beteenden.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(Exempelvis resultat på individ-, projekt-, organisations-, strukturell nivå)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199</Words>
  <Application>Microsoft Office PowerPoint</Application>
  <PresentationFormat>Bildspel på skärmen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 Utlysning 2019/00316: Småland och Öarna – Samverkan för ökad inkludering II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Friis Dina</cp:lastModifiedBy>
  <cp:revision>76</cp:revision>
  <cp:lastPrinted>2017-09-18T07:02:58Z</cp:lastPrinted>
  <dcterms:created xsi:type="dcterms:W3CDTF">2015-03-31T07:43:05Z</dcterms:created>
  <dcterms:modified xsi:type="dcterms:W3CDTF">2019-06-12T20:31:40Z</dcterms:modified>
</cp:coreProperties>
</file>