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9926638" cy="14355763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82" y="11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/>
          <a:lstStyle>
            <a:lvl1pPr algn="l">
              <a:defRPr sz="17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/>
          <a:lstStyle>
            <a:lvl1pPr algn="r">
              <a:defRPr sz="1700"/>
            </a:lvl1pPr>
          </a:lstStyle>
          <a:p>
            <a:fld id="{E74C6B6B-EA59-460F-8ABD-B9F8723B61D4}" type="datetimeFigureOut">
              <a:rPr lang="sv-SE" smtClean="0"/>
              <a:pPr/>
              <a:t>2020-05-27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373188" y="1076325"/>
            <a:ext cx="7180262" cy="538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762" tIns="66381" rIns="132762" bIns="66381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992665" y="6818988"/>
            <a:ext cx="7941310" cy="6460093"/>
          </a:xfrm>
          <a:prstGeom prst="rect">
            <a:avLst/>
          </a:prstGeom>
        </p:spPr>
        <p:txBody>
          <a:bodyPr vert="horz" lIns="132762" tIns="66381" rIns="132762" bIns="66381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1" y="13635483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 anchor="b"/>
          <a:lstStyle>
            <a:lvl1pPr algn="l">
              <a:defRPr sz="17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5622799" y="13635483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 anchor="b"/>
          <a:lstStyle>
            <a:lvl1pPr algn="r">
              <a:defRPr sz="1700"/>
            </a:lvl1pPr>
          </a:lstStyle>
          <a:p>
            <a:fld id="{2417ABC5-9FD0-4CC8-BF82-6A4419355AAD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v-SE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2020-05-27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2020-05-27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2020-05-27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2020-05-27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2020-05-27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2020-05-27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2020-05-27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2020-05-27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2020-05-27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2020-05-27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2020-05-27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2F843-D713-4314-BD7A-E9E0660A09C7}" type="datetimeFigureOut">
              <a:rPr lang="sv-SE" smtClean="0"/>
              <a:pPr/>
              <a:t>2020-05-27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1"/>
          <p:cNvSpPr/>
          <p:nvPr/>
        </p:nvSpPr>
        <p:spPr>
          <a:xfrm>
            <a:off x="6761163" y="2780928"/>
            <a:ext cx="1728787" cy="39059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sv-SE" sz="1000" dirty="0">
              <a:solidFill>
                <a:schemeClr val="tx1"/>
              </a:solidFill>
            </a:endParaRPr>
          </a:p>
          <a:p>
            <a:endParaRPr lang="sv-SE" sz="1000" dirty="0">
              <a:solidFill>
                <a:schemeClr val="tx1"/>
              </a:solidFill>
            </a:endParaRPr>
          </a:p>
          <a:p>
            <a:endParaRPr lang="sv-SE" sz="1000" dirty="0">
              <a:solidFill>
                <a:schemeClr val="tx1"/>
              </a:solidFill>
            </a:endParaRPr>
          </a:p>
          <a:p>
            <a:endParaRPr lang="sv-SE" sz="1000" dirty="0">
              <a:solidFill>
                <a:schemeClr val="tx1"/>
              </a:solidFill>
            </a:endParaRPr>
          </a:p>
          <a:p>
            <a:endParaRPr lang="sv-SE" sz="1000" dirty="0">
              <a:solidFill>
                <a:schemeClr val="tx1"/>
              </a:solidFill>
            </a:endParaRPr>
          </a:p>
          <a:p>
            <a:endParaRPr lang="sv-SE" sz="1000" dirty="0">
              <a:solidFill>
                <a:schemeClr val="tx1"/>
              </a:solidFill>
            </a:endParaRPr>
          </a:p>
        </p:txBody>
      </p:sp>
      <p:sp>
        <p:nvSpPr>
          <p:cNvPr id="24578" name="Title 6"/>
          <p:cNvSpPr>
            <a:spLocks noGrp="1"/>
          </p:cNvSpPr>
          <p:nvPr>
            <p:ph type="title"/>
          </p:nvPr>
        </p:nvSpPr>
        <p:spPr bwMode="auto">
          <a:xfrm>
            <a:off x="806450" y="274638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sv-SE" altLang="en-US" dirty="0"/>
              <a:t>Förändringsteori</a:t>
            </a:r>
            <a:br>
              <a:rPr lang="sv-SE" altLang="en-US" dirty="0"/>
            </a:br>
            <a:r>
              <a:rPr lang="sv-SE" altLang="en-US" sz="1300" dirty="0"/>
              <a:t>Utlysning: </a:t>
            </a:r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 rot="10800000">
            <a:off x="8316913" y="1557338"/>
            <a:ext cx="755650" cy="1439862"/>
          </a:xfrm>
          <a:prstGeom prst="rightArrow">
            <a:avLst>
              <a:gd name="adj1" fmla="val 57843"/>
              <a:gd name="adj2" fmla="val 48606"/>
            </a:avLst>
          </a:prstGeom>
          <a:solidFill>
            <a:srgbClr val="C63418"/>
          </a:solidFill>
          <a:ln w="3175" algn="ctr">
            <a:solidFill>
              <a:srgbClr val="69002B"/>
            </a:solidFill>
            <a:miter lim="800000"/>
            <a:headEnd/>
            <a:tailEnd type="none" w="lg" len="med"/>
          </a:ln>
        </p:spPr>
        <p:txBody>
          <a:bodyPr vert="eaVert" anchor="ctr"/>
          <a:lstStyle/>
          <a:p>
            <a:pPr algn="ctr" eaLnBrk="0" hangingPunct="0"/>
            <a:r>
              <a:rPr lang="sv-SE" altLang="en-US" sz="1400"/>
              <a:t>Start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4859338" y="2012950"/>
            <a:ext cx="1728787" cy="552450"/>
          </a:xfrm>
          <a:prstGeom prst="homePlate">
            <a:avLst>
              <a:gd name="adj" fmla="val 15160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sv-SE" sz="1200" dirty="0">
              <a:solidFill>
                <a:schemeClr val="tx1"/>
              </a:solidFill>
            </a:endParaRPr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6691313" y="2012949"/>
            <a:ext cx="1609725" cy="601623"/>
          </a:xfrm>
          <a:prstGeom prst="homePlate">
            <a:avLst>
              <a:gd name="adj" fmla="val 16786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3203575" y="2012950"/>
            <a:ext cx="1571625" cy="552450"/>
          </a:xfrm>
          <a:prstGeom prst="homePlate">
            <a:avLst>
              <a:gd name="adj" fmla="val 16201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>
            <a:off x="1835150" y="2012950"/>
            <a:ext cx="1296988" cy="552450"/>
          </a:xfrm>
          <a:prstGeom prst="homePlate">
            <a:avLst>
              <a:gd name="adj" fmla="val 16797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anchorCtr="1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flipH="1">
            <a:off x="2051050" y="1603375"/>
            <a:ext cx="1785938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flipH="1">
            <a:off x="3865563" y="1603375"/>
            <a:ext cx="1785937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flipH="1">
            <a:off x="5738813" y="1603375"/>
            <a:ext cx="1785937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5" name="AutoShape 6"/>
          <p:cNvSpPr>
            <a:spLocks noChangeArrowheads="1"/>
          </p:cNvSpPr>
          <p:nvPr/>
        </p:nvSpPr>
        <p:spPr bwMode="auto">
          <a:xfrm>
            <a:off x="395288" y="2012950"/>
            <a:ext cx="1439862" cy="552450"/>
          </a:xfrm>
          <a:prstGeom prst="homePlate">
            <a:avLst>
              <a:gd name="adj" fmla="val 19094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anchorCtr="1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24588" name="TextBox 23"/>
          <p:cNvSpPr txBox="1">
            <a:spLocks noChangeArrowheads="1"/>
          </p:cNvSpPr>
          <p:nvPr/>
        </p:nvSpPr>
        <p:spPr bwMode="auto">
          <a:xfrm>
            <a:off x="6691313" y="2060575"/>
            <a:ext cx="126523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 dirty="0">
                <a:latin typeface="Verdana" pitchFamily="34" charset="0"/>
                <a:ea typeface="ＭＳ Ｐゴシック" pitchFamily="34" charset="-128"/>
              </a:rPr>
              <a:t>Kortsiktig /Långsiktig effekt</a:t>
            </a:r>
          </a:p>
        </p:txBody>
      </p:sp>
      <p:sp>
        <p:nvSpPr>
          <p:cNvPr id="24589" name="TextBox 23"/>
          <p:cNvSpPr txBox="1">
            <a:spLocks noChangeArrowheads="1"/>
          </p:cNvSpPr>
          <p:nvPr/>
        </p:nvSpPr>
        <p:spPr bwMode="auto">
          <a:xfrm>
            <a:off x="5006975" y="2146066"/>
            <a:ext cx="126523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 dirty="0">
                <a:latin typeface="Verdana" pitchFamily="34" charset="0"/>
                <a:ea typeface="ＭＳ Ｐゴシック" pitchFamily="34" charset="-128"/>
              </a:rPr>
              <a:t>Resultat</a:t>
            </a:r>
          </a:p>
        </p:txBody>
      </p:sp>
      <p:sp>
        <p:nvSpPr>
          <p:cNvPr id="24590" name="TextBox 23"/>
          <p:cNvSpPr txBox="1">
            <a:spLocks noChangeArrowheads="1"/>
          </p:cNvSpPr>
          <p:nvPr/>
        </p:nvSpPr>
        <p:spPr bwMode="auto">
          <a:xfrm>
            <a:off x="3336444" y="2147138"/>
            <a:ext cx="126523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 dirty="0">
                <a:latin typeface="Verdana" pitchFamily="34" charset="0"/>
                <a:ea typeface="ＭＳ Ｐゴシック" pitchFamily="34" charset="-128"/>
              </a:rPr>
              <a:t>Prestation</a:t>
            </a:r>
          </a:p>
        </p:txBody>
      </p:sp>
      <p:sp>
        <p:nvSpPr>
          <p:cNvPr id="24591" name="TextBox 23"/>
          <p:cNvSpPr txBox="1">
            <a:spLocks noChangeArrowheads="1"/>
          </p:cNvSpPr>
          <p:nvPr/>
        </p:nvSpPr>
        <p:spPr bwMode="auto">
          <a:xfrm>
            <a:off x="1812599" y="2146066"/>
            <a:ext cx="126523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 dirty="0">
                <a:latin typeface="Verdana" pitchFamily="34" charset="0"/>
                <a:ea typeface="ＭＳ Ｐゴシック" pitchFamily="34" charset="-128"/>
              </a:rPr>
              <a:t>Aktiviteter</a:t>
            </a:r>
          </a:p>
        </p:txBody>
      </p:sp>
      <p:sp>
        <p:nvSpPr>
          <p:cNvPr id="24592" name="TextBox 23"/>
          <p:cNvSpPr txBox="1">
            <a:spLocks noChangeArrowheads="1"/>
          </p:cNvSpPr>
          <p:nvPr/>
        </p:nvSpPr>
        <p:spPr bwMode="auto">
          <a:xfrm>
            <a:off x="432541" y="2128712"/>
            <a:ext cx="126523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 dirty="0">
                <a:latin typeface="Verdana" pitchFamily="34" charset="0"/>
                <a:ea typeface="ＭＳ Ｐゴシック" pitchFamily="34" charset="-128"/>
              </a:rPr>
              <a:t>Resurser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flipH="1">
            <a:off x="539750" y="1582738"/>
            <a:ext cx="1511300" cy="338137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69807" y="1205615"/>
            <a:ext cx="1382712" cy="431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nå</a:t>
            </a:r>
            <a:r>
              <a:rPr lang="en-GB" sz="1050" dirty="0"/>
              <a:t> </a:t>
            </a:r>
            <a:r>
              <a:rPr lang="en-GB" sz="1050" dirty="0" err="1"/>
              <a:t>effekten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uppnå</a:t>
            </a:r>
            <a:r>
              <a:rPr lang="en-GB" sz="1050" dirty="0"/>
              <a:t>…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122981" y="1122596"/>
            <a:ext cx="1384300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uppnå</a:t>
            </a:r>
            <a:r>
              <a:rPr lang="en-GB" sz="1050" dirty="0"/>
              <a:t> </a:t>
            </a:r>
            <a:r>
              <a:rPr lang="en-GB" sz="1050" dirty="0" err="1"/>
              <a:t>resultaten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erbjuda</a:t>
            </a:r>
            <a:r>
              <a:rPr lang="en-GB" sz="1050" dirty="0"/>
              <a:t>…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223770" y="1174751"/>
            <a:ext cx="1384300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erbjuda</a:t>
            </a:r>
            <a:r>
              <a:rPr lang="en-GB" sz="1050" dirty="0"/>
              <a:t> </a:t>
            </a:r>
            <a:r>
              <a:rPr lang="en-GB" sz="1050" dirty="0" err="1"/>
              <a:t>detta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göra</a:t>
            </a:r>
            <a:r>
              <a:rPr lang="en-GB" sz="1050" dirty="0"/>
              <a:t>…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69937" y="1187450"/>
            <a:ext cx="1382713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göra</a:t>
            </a:r>
            <a:r>
              <a:rPr lang="en-GB" sz="1050" dirty="0"/>
              <a:t> </a:t>
            </a:r>
            <a:r>
              <a:rPr lang="en-GB" sz="1050" dirty="0" err="1"/>
              <a:t>detta</a:t>
            </a:r>
            <a:r>
              <a:rPr lang="en-GB" sz="1050" dirty="0"/>
              <a:t> </a:t>
            </a:r>
            <a:r>
              <a:rPr lang="en-GB" sz="1050" dirty="0" err="1"/>
              <a:t>behöver</a:t>
            </a:r>
            <a:r>
              <a:rPr lang="en-GB" sz="1050" dirty="0"/>
              <a:t> vi……</a:t>
            </a:r>
          </a:p>
        </p:txBody>
      </p:sp>
      <p:sp>
        <p:nvSpPr>
          <p:cNvPr id="32" name="Rectangle 31"/>
          <p:cNvSpPr/>
          <p:nvPr/>
        </p:nvSpPr>
        <p:spPr>
          <a:xfrm>
            <a:off x="4933157" y="2780928"/>
            <a:ext cx="1728787" cy="390234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275394" y="2763371"/>
            <a:ext cx="1555750" cy="39059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816100" y="2763371"/>
            <a:ext cx="1316038" cy="39059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0" name="Rectangle 38">
            <a:extLst>
              <a:ext uri="{FF2B5EF4-FFF2-40B4-BE49-F238E27FC236}">
                <a16:creationId xmlns:a16="http://schemas.microsoft.com/office/drawing/2014/main" id="{6F8E533E-30F1-4A44-95A2-73317B1A3FDE}"/>
              </a:ext>
            </a:extLst>
          </p:cNvPr>
          <p:cNvSpPr/>
          <p:nvPr/>
        </p:nvSpPr>
        <p:spPr>
          <a:xfrm>
            <a:off x="377413" y="2763370"/>
            <a:ext cx="1316038" cy="39059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 animBg="1"/>
      <p:bldP spid="19" grpId="0" animBg="1"/>
      <p:bldP spid="20" grpId="0" animBg="1"/>
      <p:bldP spid="22" grpId="0" animBg="1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973</TotalTime>
  <Words>44</Words>
  <Application>Microsoft Office PowerPoint</Application>
  <PresentationFormat>Bildspel på skärmen (4:3)</PresentationFormat>
  <Paragraphs>15</Paragraphs>
  <Slides>1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Office-tema</vt:lpstr>
      <vt:lpstr>Förändringsteori Utlysning: </vt:lpstr>
    </vt:vector>
  </TitlesOfParts>
  <Company>ESF Rådet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Förändringsteorin</dc:title>
  <dc:creator>svegu</dc:creator>
  <cp:lastModifiedBy>Selleby Karl</cp:lastModifiedBy>
  <cp:revision>83</cp:revision>
  <cp:lastPrinted>2017-09-18T07:02:58Z</cp:lastPrinted>
  <dcterms:created xsi:type="dcterms:W3CDTF">2015-03-31T07:43:05Z</dcterms:created>
  <dcterms:modified xsi:type="dcterms:W3CDTF">2020-05-27T12:18:26Z</dcterms:modified>
</cp:coreProperties>
</file>