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459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/>
            </a:br>
            <a:r>
              <a:rPr lang="sv-SE" altLang="en-US" sz="1300"/>
              <a:t>Utlysning mål 2.1: </a:t>
            </a:r>
            <a:r>
              <a:rPr lang="sv-SE" altLang="en-US" sz="1300" dirty="0"/>
              <a:t>Norra Mellansverige – Främja sysselsättning i Norra Mellansverige dnr. 2018/00408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insatser förväntas bidra till att deltagarna från någon eller flera av de grupper som Europeiska socialfonden ska arbeta med kommer i arbete, utbildning eller kommer närmare arbetsmarknaden.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>
                <a:ea typeface="Calibri" panose="020F0502020204030204" pitchFamily="34" charset="0"/>
                <a:cs typeface="Arial" panose="020B0604020202020204" pitchFamily="34" charset="0"/>
              </a:rPr>
              <a:t>Den kortsiktiga effekten av projekten förväntas bli att man har funnit metoder som omsätts i ordinarie verksamhet och som hjälper arbetslösa även efter projekttiden och därmed bidrar till att regionens arbetslöshet kan sjunka. </a:t>
            </a:r>
            <a:r>
              <a:rPr lang="sv-SE" sz="1000" dirty="0"/>
              <a:t> 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58943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/>
              <a:t>Den långsiktiga effekten av projektens resultat förväntas leda till att nuvarande arbetslöshetsmönster för någon eller flera av de utpekade grupperna byts permanent i region Norra Mellansverige och därmed bidrar till att regionens strukturellt högre arbetslöshet i förhållande till övriga Sverige minskar. </a:t>
            </a:r>
            <a:endParaRPr lang="sv-SE" sz="1000" dirty="0"/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193</Words>
  <Application>Microsoft Office PowerPoint</Application>
  <PresentationFormat>Bildspel på skärmen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Förändringsteorin Utlysning mål 2.1: Norra Mellansverige – Främja sysselsättning i Norra Mellansverige dnr. 2018/00408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Fredriksson Per-Åke</cp:lastModifiedBy>
  <cp:revision>62</cp:revision>
  <cp:lastPrinted>2016-05-17T12:17:24Z</cp:lastPrinted>
  <dcterms:created xsi:type="dcterms:W3CDTF">2015-03-31T07:43:05Z</dcterms:created>
  <dcterms:modified xsi:type="dcterms:W3CDTF">2018-07-18T09:26:08Z</dcterms:modified>
</cp:coreProperties>
</file>