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797675" cy="9926638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459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C6B6B-EA59-460F-8ABD-B9F8723B61D4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7ABC5-9FD0-4CC8-BF82-6A4419355AA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F843-D713-4314-BD7A-E9E0660A09C7}" type="datetimeFigureOut">
              <a:rPr lang="sv-SE" smtClean="0"/>
              <a:pPr/>
              <a:t>2018-07-18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18676" y="2767013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06450" y="27463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sv-SE" altLang="en-US" dirty="0"/>
              <a:t>Förändringsteorin</a:t>
            </a:r>
            <a:br>
              <a:rPr lang="sv-SE" altLang="en-US" dirty="0"/>
            </a:br>
            <a:r>
              <a:rPr lang="sv-SE" altLang="en-US" sz="1300" dirty="0"/>
              <a:t>Utlysning mål 1.1: Norra Mellansverige – Minskad ohälsa och sjukskrivning i Norra Mellansverige dnr. </a:t>
            </a:r>
            <a:r>
              <a:rPr lang="sv-SE" altLang="en-US" sz="1300"/>
              <a:t>2018/00406</a:t>
            </a:r>
            <a:br>
              <a:rPr lang="sv-SE" altLang="en-US" dirty="0"/>
            </a:br>
            <a:r>
              <a:rPr lang="sv-SE" altLang="en-US" dirty="0"/>
              <a:t> 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4888" y="1268413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67188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52663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3600" y="1268413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75394" y="2763371"/>
            <a:ext cx="1555750" cy="33982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1638" y="2767012"/>
            <a:ext cx="1316037" cy="224616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Resurser i form av personal, kompetens och medel.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Fylls i av projektet.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861790" y="2780928"/>
            <a:ext cx="12087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" sz="1000" dirty="0"/>
              <a:t>Aktiviteter som ska genomföras i projektet för att kunna uppnå resultat.</a:t>
            </a:r>
          </a:p>
          <a:p>
            <a:pPr algn="ctr">
              <a:defRPr/>
            </a:pPr>
            <a:endParaRPr lang="" sz="1000" dirty="0"/>
          </a:p>
          <a:p>
            <a:pPr algn="ctr"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4896415" y="2780928"/>
            <a:ext cx="16735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Resultatet av beviljade projekts insatser förväntas bidra till att deltagande arbetsgivare har verktyg att främja hälsa i arbetslivet och därigenom motverka att ohälsa på arbetsplatserna uppkommer som leder till sjukskrivning, samt att man har verktyg att få tillbaka sjukskriven personal till arbetsplatsen istället för att de fastnar i långtidssjukskrivning. </a:t>
            </a:r>
          </a:p>
        </p:txBody>
      </p:sp>
      <p:sp>
        <p:nvSpPr>
          <p:cNvPr id="6" name="textruta 5"/>
          <p:cNvSpPr txBox="1"/>
          <p:nvPr/>
        </p:nvSpPr>
        <p:spPr>
          <a:xfrm>
            <a:off x="6715140" y="2780928"/>
            <a:ext cx="16053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>
                <a:ea typeface="Calibri" panose="020F0502020204030204" pitchFamily="34" charset="0"/>
                <a:cs typeface="Arial" panose="020B0604020202020204" pitchFamily="34" charset="0"/>
              </a:rPr>
              <a:t>Projekt inom utlysningen förväntas att på kort sikt resultera i att sjuktalen hos de anställda hos deltagande arbetsgivarna sjunker och behovet av ersättningsrekrytering minskar. Fler långtidssjukskrivna återgår till arbete hos sin arbetsgivare.</a:t>
            </a:r>
            <a:r>
              <a:rPr lang="sv-SE" sz="1000" dirty="0">
                <a:latin typeface="ArialM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v-SE" sz="1000" dirty="0"/>
              <a:t> 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6723077" y="4494312"/>
            <a:ext cx="15894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Den långsiktiga effekten av projektens resultat förväntas leda till att arbetsrelaterade besvär minskar i region och fler personer stannar kvar längre i arbetslivet, samt att den regionala handlingsplanens målsättning med förbättrad folkhälsa och dess effekter på den regionala utvecklingen förverkligas.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3236913" y="2763371"/>
            <a:ext cx="15779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Projektmål och indikatorer.</a:t>
            </a:r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Fylls i av projektet.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211</Words>
  <Application>Microsoft Office PowerPoint</Application>
  <PresentationFormat>Bildspel på skärmen (4:3)</PresentationFormat>
  <Paragraphs>33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ArialMT</vt:lpstr>
      <vt:lpstr>Calibri</vt:lpstr>
      <vt:lpstr>Verdana</vt:lpstr>
      <vt:lpstr>Office-tema</vt:lpstr>
      <vt:lpstr>Förändringsteorin Utlysning mål 1.1: Norra Mellansverige – Minskad ohälsa och sjukskrivning i Norra Mellansverige dnr. 2018/00406  </vt:lpstr>
    </vt:vector>
  </TitlesOfParts>
  <Company>ESF Rådet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Förändringsteorin</dc:title>
  <dc:creator>svegu</dc:creator>
  <cp:lastModifiedBy>Fredriksson Per-Åke</cp:lastModifiedBy>
  <cp:revision>59</cp:revision>
  <cp:lastPrinted>2016-05-17T12:17:24Z</cp:lastPrinted>
  <dcterms:created xsi:type="dcterms:W3CDTF">2015-03-31T07:43:05Z</dcterms:created>
  <dcterms:modified xsi:type="dcterms:W3CDTF">2018-07-18T09:27:27Z</dcterms:modified>
</cp:coreProperties>
</file>